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8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1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0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4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36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7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80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3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6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49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07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2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2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08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0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630CDC-DE9C-4409-9F0C-F3F896F22117}" type="datetimeFigureOut">
              <a:rPr lang="cs-CZ" smtClean="0"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2F6FF-C7DE-446D-97DA-9D5C4151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22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ni-znacky.cz/gorolsko-swobod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masjablunkovsko.cz/category/mistni-producenti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mailto:per.karlubik@masjablunkovsko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92982" y="3562771"/>
            <a:ext cx="6815669" cy="1515533"/>
          </a:xfrm>
        </p:spPr>
        <p:txBody>
          <a:bodyPr>
            <a:normAutofit/>
          </a:bodyPr>
          <a:lstStyle/>
          <a:p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Workshop </a:t>
            </a:r>
            <a:br>
              <a:rPr lang="cs-CZ" sz="1800" dirty="0" smtClean="0"/>
            </a:br>
            <a:r>
              <a:rPr lang="cs-CZ" sz="1800" dirty="0" smtClean="0"/>
              <a:t>PODPORA </a:t>
            </a:r>
            <a:r>
              <a:rPr lang="cs-CZ" sz="1800" dirty="0"/>
              <a:t>ZACHOVANIA ĽUDOVÝCH REMESIEL A TRADÍCIÍ V </a:t>
            </a:r>
            <a:r>
              <a:rPr lang="cs-CZ" sz="1800" dirty="0" smtClean="0"/>
              <a:t>PRIHRANIČÍ</a:t>
            </a:r>
            <a:br>
              <a:rPr lang="cs-CZ" sz="1800" dirty="0" smtClean="0"/>
            </a:br>
            <a:r>
              <a:rPr lang="cs-CZ" sz="1800" dirty="0" smtClean="0"/>
              <a:t>září 2019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92982" y="2057400"/>
            <a:ext cx="6815669" cy="1782612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GÓROLSKO SWOBODA regionální produkt®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85" y="5930834"/>
            <a:ext cx="4227462" cy="927166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50"/>
            <a:ext cx="2281238" cy="159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96" y="117539"/>
            <a:ext cx="1939861" cy="19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Propagace regionální značky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447801" y="27093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</a:t>
            </a:r>
            <a:r>
              <a:rPr lang="cs-CZ" dirty="0" smtClean="0"/>
              <a:t>n-line katalog producentů na stránkách Asociace regionálních značek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</a:t>
            </a:r>
            <a:r>
              <a:rPr lang="cs-CZ" dirty="0" smtClean="0"/>
              <a:t>alendář akcí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č</a:t>
            </a:r>
            <a:r>
              <a:rPr lang="cs-CZ" dirty="0" smtClean="0"/>
              <a:t>asopis „</a:t>
            </a:r>
            <a:r>
              <a:rPr lang="cs-CZ" dirty="0" err="1" smtClean="0"/>
              <a:t>Dóma</a:t>
            </a:r>
            <a:r>
              <a:rPr lang="cs-CZ" dirty="0" smtClean="0"/>
              <a:t> w </a:t>
            </a:r>
            <a:r>
              <a:rPr lang="cs-CZ" dirty="0" err="1" smtClean="0"/>
              <a:t>Gorolski</a:t>
            </a:r>
            <a:r>
              <a:rPr lang="cs-CZ" dirty="0" smtClean="0"/>
              <a:t> </a:t>
            </a:r>
            <a:r>
              <a:rPr lang="cs-CZ" dirty="0" err="1" smtClean="0"/>
              <a:t>Swobodzie</a:t>
            </a:r>
            <a:r>
              <a:rPr lang="cs-CZ" dirty="0" smtClean="0"/>
              <a:t>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i</a:t>
            </a:r>
            <a:r>
              <a:rPr lang="cs-CZ" dirty="0" smtClean="0"/>
              <a:t>nformování certifikovaných výrobců o akcích, trzích, jarmarcích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r</a:t>
            </a:r>
            <a:r>
              <a:rPr lang="cs-CZ" dirty="0" smtClean="0"/>
              <a:t>ealizace vlastních propagačních projektů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</a:t>
            </a:r>
            <a:r>
              <a:rPr lang="cs-CZ" dirty="0" smtClean="0"/>
              <a:t>polupráce s dalšími subjekty (Celostátní síť pro venkov, MAS Jablunkovsko)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800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447801" y="27093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11" y="1158298"/>
            <a:ext cx="9076170" cy="5105346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309256" y="580919"/>
            <a:ext cx="5878286" cy="5055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hlinkClick r:id="rId3"/>
              </a:rPr>
              <a:t>www.regionalni-znacky.cz/gorolsko-swoboda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981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1447801" y="27093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22765" y="598336"/>
            <a:ext cx="4511042" cy="533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hlinkClick r:id="rId2"/>
              </a:rPr>
              <a:t>www.zijemetradici.cz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94" y="1079860"/>
            <a:ext cx="9214809" cy="51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92982" y="3562771"/>
            <a:ext cx="6815669" cy="1444658"/>
          </a:xfrm>
        </p:spPr>
        <p:txBody>
          <a:bodyPr>
            <a:normAutofit fontScale="90000"/>
          </a:bodyPr>
          <a:lstStyle/>
          <a:p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Mgr. Petr </a:t>
            </a:r>
            <a:r>
              <a:rPr lang="cs-CZ" sz="1800" dirty="0" err="1" smtClean="0"/>
              <a:t>Karlubík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>
                <a:hlinkClick r:id="rId2"/>
              </a:rPr>
              <a:t>per.karlubik@masjablunkovsko.cz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92982" y="2057400"/>
            <a:ext cx="6815669" cy="1782612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85" y="5930834"/>
            <a:ext cx="4227462" cy="927166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50"/>
            <a:ext cx="2317814" cy="16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96" y="117539"/>
            <a:ext cx="1939861" cy="19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GÓROLSKO SWOBODA regionální produkt</a:t>
            </a:r>
            <a:r>
              <a:rPr lang="cs-CZ" b="1" dirty="0" smtClean="0"/>
              <a:t>®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Zavedeno v říjnu 2007</a:t>
            </a:r>
          </a:p>
          <a:p>
            <a:r>
              <a:rPr lang="cs-CZ" dirty="0"/>
              <a:t>Zařazena do Asociace regionálních značek ČR</a:t>
            </a:r>
          </a:p>
          <a:p>
            <a:r>
              <a:rPr lang="cs-CZ" dirty="0" smtClean="0"/>
              <a:t>Místní </a:t>
            </a:r>
            <a:r>
              <a:rPr lang="cs-CZ" dirty="0"/>
              <a:t>skupina Polského kulturně-osvětového svazu v Jablunkově z.s</a:t>
            </a:r>
            <a:r>
              <a:rPr lang="cs-CZ" dirty="0" smtClean="0"/>
              <a:t>. – regionální koordinátor značky</a:t>
            </a:r>
          </a:p>
          <a:p>
            <a:r>
              <a:rPr lang="cs-CZ" dirty="0" smtClean="0"/>
              <a:t>MAS Jablunkovsko, z.s. – partner a nově člen komise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7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4447031" cy="3318936"/>
          </a:xfrm>
        </p:spPr>
        <p:txBody>
          <a:bodyPr/>
          <a:lstStyle/>
          <a:p>
            <a:r>
              <a:rPr lang="cs-CZ" dirty="0" smtClean="0"/>
              <a:t>Jediná ze 27 značek územně přesahuje 3 státy (ČR, SK i PL)</a:t>
            </a:r>
          </a:p>
          <a:p>
            <a:r>
              <a:rPr lang="cs-CZ" dirty="0" smtClean="0"/>
              <a:t>Významná města – Jablunkov, Čadca, </a:t>
            </a:r>
            <a:r>
              <a:rPr lang="cs-CZ" dirty="0" err="1" smtClean="0"/>
              <a:t>Turzovka</a:t>
            </a:r>
            <a:r>
              <a:rPr lang="cs-CZ" dirty="0" smtClean="0"/>
              <a:t>, </a:t>
            </a:r>
            <a:r>
              <a:rPr lang="cs-CZ" dirty="0" err="1" smtClean="0"/>
              <a:t>Wisła</a:t>
            </a:r>
            <a:r>
              <a:rPr lang="cs-CZ" dirty="0" smtClean="0"/>
              <a:t>, </a:t>
            </a:r>
            <a:r>
              <a:rPr lang="cs-CZ" dirty="0" err="1" smtClean="0"/>
              <a:t>Ustroń</a:t>
            </a:r>
            <a:r>
              <a:rPr lang="cs-CZ" dirty="0" smtClean="0"/>
              <a:t>, </a:t>
            </a:r>
            <a:r>
              <a:rPr lang="cs-CZ" dirty="0" err="1" smtClean="0"/>
              <a:t>Istebna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1520"/>
            <a:ext cx="5224671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Certifikace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Cíl certifikace - zviditelnit mikroregion </a:t>
            </a:r>
            <a:r>
              <a:rPr lang="cs-CZ" dirty="0" err="1"/>
              <a:t>Górolsko</a:t>
            </a:r>
            <a:r>
              <a:rPr lang="cs-CZ" dirty="0"/>
              <a:t> </a:t>
            </a:r>
            <a:r>
              <a:rPr lang="cs-CZ" dirty="0" err="1"/>
              <a:t>Swoboda</a:t>
            </a:r>
            <a:r>
              <a:rPr lang="cs-CZ" dirty="0"/>
              <a:t> a pomoci zdejším výrobcům.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Usnadnění orientace zákazníků včetně turistů, kteří mají zájem o skutečně pravý suvenýr vyrobený v mikroregionu </a:t>
            </a:r>
            <a:r>
              <a:rPr lang="cs-CZ" dirty="0" err="1" smtClean="0"/>
              <a:t>Górolsko</a:t>
            </a:r>
            <a:r>
              <a:rPr lang="cs-CZ" dirty="0" smtClean="0"/>
              <a:t> </a:t>
            </a:r>
            <a:r>
              <a:rPr lang="cs-CZ" dirty="0" err="1" smtClean="0"/>
              <a:t>Swoboda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Certifikační komise – 1x rok.</a:t>
            </a:r>
          </a:p>
          <a:p>
            <a:pPr marL="0" indent="0">
              <a:buNone/>
            </a:pPr>
            <a:r>
              <a:rPr lang="cs-CZ" dirty="0" smtClean="0"/>
              <a:t>Posuzuje nejen místní příslušnost, ale i aspekty kvality, šetrnosti vůči životnímu prostředí a jedinečnosti mikroregionu.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6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Certifikovaní výrobci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36 certifikovaných výrobců</a:t>
            </a:r>
          </a:p>
          <a:p>
            <a:r>
              <a:rPr lang="cs-CZ" dirty="0" smtClean="0"/>
              <a:t>24 v kategorii „řemeslné výrobky“</a:t>
            </a:r>
          </a:p>
          <a:p>
            <a:r>
              <a:rPr lang="cs-CZ" dirty="0" smtClean="0"/>
              <a:t>10 v kategorii „potraviny a zemědělské produkty“</a:t>
            </a:r>
          </a:p>
          <a:p>
            <a:r>
              <a:rPr lang="cs-CZ" dirty="0" smtClean="0"/>
              <a:t>5 v kategorii „přírodní produkty“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9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Řemeslné výrobky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dřevěné vázy, misky, svícny, aj.</a:t>
            </a:r>
          </a:p>
          <a:p>
            <a:pPr marL="0" indent="0">
              <a:buNone/>
            </a:pPr>
            <a:r>
              <a:rPr lang="cs-CZ" dirty="0" smtClean="0"/>
              <a:t>umělecké výrobky </a:t>
            </a:r>
          </a:p>
          <a:p>
            <a:pPr marL="0" indent="0">
              <a:buNone/>
            </a:pPr>
            <a:r>
              <a:rPr lang="cs-CZ" dirty="0" smtClean="0"/>
              <a:t>hudební nástroje – </a:t>
            </a:r>
            <a:r>
              <a:rPr lang="cs-CZ" dirty="0" err="1" smtClean="0"/>
              <a:t>fujarky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ozdobné hole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radiční keramika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ýrobky z kůže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48" y="3076193"/>
            <a:ext cx="2387600" cy="3175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23" y="3675719"/>
            <a:ext cx="3438525" cy="257175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45" y="4279391"/>
            <a:ext cx="1968077" cy="19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Řemeslné výrobky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88" y="4507992"/>
            <a:ext cx="2320996" cy="1740747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dřevostavby – roubenky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radiční horalské kroje</a:t>
            </a:r>
          </a:p>
          <a:p>
            <a:pPr marL="0" indent="0">
              <a:buNone/>
            </a:pPr>
            <a:r>
              <a:rPr lang="cs-CZ" dirty="0" smtClean="0"/>
              <a:t>šití </a:t>
            </a:r>
            <a:r>
              <a:rPr lang="cs-CZ" dirty="0"/>
              <a:t>a renovace těšínských krojů</a:t>
            </a:r>
          </a:p>
          <a:p>
            <a:pPr marL="0" indent="0">
              <a:buNone/>
            </a:pPr>
            <a:r>
              <a:rPr lang="cs-CZ" dirty="0" smtClean="0"/>
              <a:t>háčkované výrobky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93" y="3182534"/>
            <a:ext cx="2910460" cy="30721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4" y="4209671"/>
            <a:ext cx="3068764" cy="20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Potraviny a zemědělské produkty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pekařské výrobky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edové likéry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bylinkové sirupy</a:t>
            </a:r>
          </a:p>
          <a:p>
            <a:pPr marL="0" indent="0">
              <a:buNone/>
            </a:pPr>
            <a:r>
              <a:rPr lang="cs-CZ" dirty="0" smtClean="0"/>
              <a:t>uzenářské výrobky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léčné výrobky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92" y="2605605"/>
            <a:ext cx="2429256" cy="364388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39" y="4632777"/>
            <a:ext cx="2429256" cy="161671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94" y="3885765"/>
            <a:ext cx="3447098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Přírodní produkty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sazenice levandule, levandulové polštářky, aj.</a:t>
            </a:r>
          </a:p>
          <a:p>
            <a:pPr marL="0" indent="0">
              <a:buNone/>
            </a:pPr>
            <a:r>
              <a:rPr lang="cs-CZ" dirty="0"/>
              <a:t>vrbové košíky a voskové svíčky</a:t>
            </a:r>
          </a:p>
          <a:p>
            <a:pPr marL="0" indent="0">
              <a:buNone/>
            </a:pPr>
            <a:r>
              <a:rPr lang="cs-CZ" dirty="0" smtClean="0"/>
              <a:t>včelí produkty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72" y="3240024"/>
            <a:ext cx="3018282" cy="30182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2" y="3666309"/>
            <a:ext cx="3444240" cy="25831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62" y="4205805"/>
            <a:ext cx="2724912" cy="20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427</TotalTime>
  <Words>278</Words>
  <Application>Microsoft Office PowerPoint</Application>
  <PresentationFormat>Širokoúhlá obrazovka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Organika</vt:lpstr>
      <vt:lpstr> Workshop  PODPORA ZACHOVANIA ĽUDOVÝCH REMESIEL A TRADÍCIÍ V PRIHRANIČÍ září 2019</vt:lpstr>
      <vt:lpstr>GÓROLSKO SWOBODA regionální produkt®</vt:lpstr>
      <vt:lpstr>Prezentace aplikace PowerPoint</vt:lpstr>
      <vt:lpstr>Certifikace</vt:lpstr>
      <vt:lpstr>Certifikovaní výrobci</vt:lpstr>
      <vt:lpstr>Řemeslné výrobky</vt:lpstr>
      <vt:lpstr>Řemeslné výrobky</vt:lpstr>
      <vt:lpstr>Potraviny a zemědělské produkty</vt:lpstr>
      <vt:lpstr>Přírodní produkty</vt:lpstr>
      <vt:lpstr>Propagace regionální značky</vt:lpstr>
      <vt:lpstr>Prezentace aplikace PowerPoint</vt:lpstr>
      <vt:lpstr>Prezentace aplikace PowerPoint</vt:lpstr>
      <vt:lpstr>   Mgr. Petr Karlubík  per.karlubik@masjablunkovsko.cz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ZACHOVANIA ĽUDOVÝCH REMESIEL A TRADÍCIÍ V PRIHRANIČÍ</dc:title>
  <dc:creator>Admin</dc:creator>
  <cp:lastModifiedBy>Admin</cp:lastModifiedBy>
  <cp:revision>17</cp:revision>
  <dcterms:created xsi:type="dcterms:W3CDTF">2019-09-18T09:11:58Z</dcterms:created>
  <dcterms:modified xsi:type="dcterms:W3CDTF">2019-09-25T17:33:14Z</dcterms:modified>
</cp:coreProperties>
</file>