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1846" r:id="rId2"/>
    <p:sldId id="1853" r:id="rId3"/>
    <p:sldId id="315" r:id="rId4"/>
    <p:sldId id="1841" r:id="rId5"/>
    <p:sldId id="314" r:id="rId6"/>
    <p:sldId id="1845" r:id="rId7"/>
    <p:sldId id="332" r:id="rId8"/>
    <p:sldId id="335" r:id="rId9"/>
    <p:sldId id="320" r:id="rId10"/>
    <p:sldId id="264" r:id="rId11"/>
    <p:sldId id="333" r:id="rId12"/>
    <p:sldId id="1844" r:id="rId13"/>
    <p:sldId id="1852" r:id="rId14"/>
    <p:sldId id="1854" r:id="rId15"/>
    <p:sldId id="1859" r:id="rId16"/>
    <p:sldId id="1851" r:id="rId17"/>
    <p:sldId id="284" r:id="rId18"/>
    <p:sldId id="285" r:id="rId19"/>
    <p:sldId id="349" r:id="rId20"/>
    <p:sldId id="334" r:id="rId21"/>
    <p:sldId id="324" r:id="rId22"/>
    <p:sldId id="304" r:id="rId23"/>
    <p:sldId id="309" r:id="rId24"/>
    <p:sldId id="308" r:id="rId2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C0C"/>
    <a:srgbClr val="878787"/>
    <a:srgbClr val="F7A015"/>
    <a:srgbClr val="FFDE59"/>
    <a:srgbClr val="ABD91A"/>
    <a:srgbClr val="D65D3D"/>
    <a:srgbClr val="ACC90A"/>
    <a:srgbClr val="A6A6A6"/>
    <a:srgbClr val="B4D400"/>
    <a:srgbClr val="EB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985" autoAdjust="0"/>
  </p:normalViewPr>
  <p:slideViewPr>
    <p:cSldViewPr snapToGrid="0" snapToObjects="1">
      <p:cViewPr varScale="1">
        <p:scale>
          <a:sx n="70" d="100"/>
          <a:sy n="70" d="100"/>
        </p:scale>
        <p:origin x="12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3293"/>
    </p:cViewPr>
  </p:sorterViewPr>
  <p:notesViewPr>
    <p:cSldViewPr snapToGrid="0" snapToObjects="1">
      <p:cViewPr varScale="1">
        <p:scale>
          <a:sx n="88" d="100"/>
          <a:sy n="88" d="100"/>
        </p:scale>
        <p:origin x="29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491972038049662E-2"/>
          <c:y val="1.8220042985839881E-2"/>
          <c:w val="0.8965954531938608"/>
          <c:h val="0.90317593758338055"/>
        </c:manualLayout>
      </c:layout>
      <c:lineChart>
        <c:grouping val="standard"/>
        <c:varyColors val="0"/>
        <c:ser>
          <c:idx val="0"/>
          <c:order val="0"/>
          <c:tx>
            <c:strRef>
              <c:f>'TAB.PER SERATA '!$A$13</c:f>
              <c:strCache>
                <c:ptCount val="1"/>
                <c:pt idx="0">
                  <c:v>Qtà Pro Capite Kg/a.e.</c:v>
                </c:pt>
              </c:strCache>
            </c:strRef>
          </c:tx>
          <c:spPr>
            <a:ln w="38100" cap="rnd">
              <a:solidFill>
                <a:sysClr val="windowText" lastClr="000000">
                  <a:lumMod val="50000"/>
                  <a:lumOff val="50000"/>
                </a:sysClr>
              </a:solidFill>
              <a:round/>
            </a:ln>
            <a:effectLst/>
          </c:spPr>
          <c:marker>
            <c:symbol val="circle"/>
            <c:size val="5"/>
            <c:spPr>
              <a:gradFill>
                <a:gsLst>
                  <a:gs pos="0">
                    <a:srgbClr val="F33903"/>
                  </a:gs>
                  <a:gs pos="78000">
                    <a:srgbClr val="EB8E00"/>
                  </a:gs>
                  <a:gs pos="90000">
                    <a:srgbClr val="F5C900"/>
                  </a:gs>
                  <a:gs pos="100000">
                    <a:srgbClr val="ACC90A"/>
                  </a:gs>
                </a:gsLst>
                <a:lin ang="5400000" scaled="1"/>
              </a:gradFill>
              <a:ln w="66675">
                <a:solidFill>
                  <a:srgbClr val="6F6F6F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noFill/>
                <a:ln w="79375">
                  <a:solidFill>
                    <a:srgbClr val="F33903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C18-4F0C-92B6-A557FAADA50C}"/>
              </c:ext>
            </c:extLst>
          </c:dPt>
          <c:dPt>
            <c:idx val="1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360-49B8-B6E8-1CA5166E9AAE}"/>
              </c:ext>
            </c:extLst>
          </c:dPt>
          <c:dPt>
            <c:idx val="2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360-49B8-B6E8-1CA5166E9AAE}"/>
              </c:ext>
            </c:extLst>
          </c:dPt>
          <c:dPt>
            <c:idx val="3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360-49B8-B6E8-1CA5166E9AAE}"/>
              </c:ext>
            </c:extLst>
          </c:dPt>
          <c:dPt>
            <c:idx val="4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360-49B8-B6E8-1CA5166E9AAE}"/>
              </c:ext>
            </c:extLst>
          </c:dPt>
          <c:dPt>
            <c:idx val="5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360-49B8-B6E8-1CA5166E9AAE}"/>
              </c:ext>
            </c:extLst>
          </c:dPt>
          <c:dPt>
            <c:idx val="6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360-49B8-B6E8-1CA5166E9AAE}"/>
              </c:ext>
            </c:extLst>
          </c:dPt>
          <c:dPt>
            <c:idx val="7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A360-49B8-B6E8-1CA5166E9AAE}"/>
              </c:ext>
            </c:extLst>
          </c:dPt>
          <c:dPt>
            <c:idx val="8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360-49B8-B6E8-1CA5166E9AAE}"/>
              </c:ext>
            </c:extLst>
          </c:dPt>
          <c:dPt>
            <c:idx val="9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A360-49B8-B6E8-1CA5166E9AAE}"/>
              </c:ext>
            </c:extLst>
          </c:dPt>
          <c:dPt>
            <c:idx val="10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A360-49B8-B6E8-1CA5166E9AAE}"/>
              </c:ext>
            </c:extLst>
          </c:dPt>
          <c:dPt>
            <c:idx val="11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66675">
                  <a:solidFill>
                    <a:srgbClr val="EB8E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A360-49B8-B6E8-1CA5166E9AAE}"/>
              </c:ext>
            </c:extLst>
          </c:dPt>
          <c:dPt>
            <c:idx val="12"/>
            <c:marker>
              <c:symbol val="circle"/>
              <c:size val="5"/>
              <c:spPr>
                <a:gradFill>
                  <a:gsLst>
                    <a:gs pos="0">
                      <a:srgbClr val="F33903"/>
                    </a:gs>
                    <a:gs pos="78000">
                      <a:srgbClr val="EB8E00"/>
                    </a:gs>
                    <a:gs pos="90000">
                      <a:srgbClr val="F5C900"/>
                    </a:gs>
                    <a:gs pos="100000">
                      <a:srgbClr val="ACC90A"/>
                    </a:gs>
                  </a:gsLst>
                  <a:lin ang="5400000" scaled="1"/>
                </a:gradFill>
                <a:ln w="76200">
                  <a:solidFill>
                    <a:srgbClr val="ACC90A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DC18-4F0C-92B6-A557FAADA50C}"/>
              </c:ext>
            </c:extLst>
          </c:dPt>
          <c:dLbls>
            <c:dLbl>
              <c:idx val="0"/>
              <c:layout>
                <c:manualLayout>
                  <c:x val="-1.3884124297406009E-2"/>
                  <c:y val="-8.60211594985126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norm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F33903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C18-4F0C-92B6-A557FAADA50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1"/>
              <c:layout>
                <c:manualLayout>
                  <c:x val="8.2026970317354859E-3"/>
                  <c:y val="-4.2734550338712624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360-49B8-B6E8-1CA5166E9A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521793727700212E-2"/>
                  <c:y val="-0.201351745059293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norm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360-49B8-B6E8-1CA5166E9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2686385302232851E-2"/>
                      <c:h val="6.928268160018617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785168095144454E-2"/>
                  <c:y val="-0.176014292310085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norm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360-49B8-B6E8-1CA5166E9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4"/>
              <c:layout>
                <c:manualLayout>
                  <c:x val="-4.5539129514536224E-2"/>
                  <c:y val="-0.14542958259924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norm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360-49B8-B6E8-1CA5166E9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5"/>
              <c:layout>
                <c:manualLayout>
                  <c:x val="-4.7432921508725072E-2"/>
                  <c:y val="-0.147461859021561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norm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360-49B8-B6E8-1CA5166E9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6"/>
              <c:layout>
                <c:manualLayout>
                  <c:x val="-4.517552474591939E-2"/>
                  <c:y val="-0.150583001060002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norm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360-49B8-B6E8-1CA5166E9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7"/>
              <c:layout>
                <c:manualLayout>
                  <c:x val="-4.9202354907079013E-2"/>
                  <c:y val="-0.1545145991174529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360-49B8-B6E8-1CA5166E9A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4.2229488827148824E-2"/>
                  <c:y val="-0.151628230233145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360-49B8-B6E8-1CA5166E9A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8743055787183733E-2"/>
                  <c:y val="-0.151628230233145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360-49B8-B6E8-1CA5166E9A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8077142015261004E-2"/>
                  <c:y val="-0.157400921584841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360-49B8-B6E8-1CA5166E9A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9361101087881628E-2"/>
                  <c:y val="-0.160287266924597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360-49B8-B6E8-1CA5166E9A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7.7537770466211547E-3"/>
                  <c:y val="-8.2078673034898117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t" anchorCtr="1">
                    <a:norm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96C7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6362D11-4A47-4B74-B899-E7ECA39EABE6}" type="VALUE">
                      <a:rPr lang="en-US" b="1">
                        <a:solidFill>
                          <a:srgbClr val="96C7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>
                        <a:defRPr sz="2400">
                          <a:solidFill>
                            <a:srgbClr val="96C7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[HODNOTA]</a:t>
                    </a:fld>
                    <a:endParaRPr lang="sk-SK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norm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96C7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C18-4F0C-92B6-A557FAADA50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640586777868992"/>
                      <c:h val="0.1142176019754868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t" anchorCtr="1">
                <a:norm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'TAB.PER SERATA '!$B$9:$N$9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'TAB.PER SERATA '!$B$13:$N$13</c:f>
              <c:numCache>
                <c:formatCode>#,##0.00</c:formatCode>
                <c:ptCount val="13"/>
                <c:pt idx="0">
                  <c:v>288.12423285115938</c:v>
                </c:pt>
                <c:pt idx="1">
                  <c:v>193.20479441589424</c:v>
                </c:pt>
                <c:pt idx="2">
                  <c:v>71.878573303398838</c:v>
                </c:pt>
                <c:pt idx="3">
                  <c:v>59.477368583597716</c:v>
                </c:pt>
                <c:pt idx="4">
                  <c:v>53.596299882763454</c:v>
                </c:pt>
                <c:pt idx="5">
                  <c:v>52.349065075149078</c:v>
                </c:pt>
                <c:pt idx="6">
                  <c:v>50.282494039448011</c:v>
                </c:pt>
                <c:pt idx="7">
                  <c:v>49.748678675439542</c:v>
                </c:pt>
                <c:pt idx="8">
                  <c:v>50.085200622956258</c:v>
                </c:pt>
                <c:pt idx="9">
                  <c:v>48.411308481361019</c:v>
                </c:pt>
                <c:pt idx="10">
                  <c:v>46.999534533996929</c:v>
                </c:pt>
                <c:pt idx="11">
                  <c:v>45.142724943052386</c:v>
                </c:pt>
                <c:pt idx="12">
                  <c:v>44.635407444133577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C18-4F0C-92B6-A557FAADA5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4699576"/>
        <c:axId val="414699968"/>
      </c:lineChart>
      <c:catAx>
        <c:axId val="41469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sk-SK"/>
          </a:p>
        </c:txPr>
        <c:crossAx val="414699968"/>
        <c:crosses val="autoZero"/>
        <c:auto val="1"/>
        <c:lblAlgn val="ctr"/>
        <c:lblOffset val="100"/>
        <c:noMultiLvlLbl val="0"/>
      </c:catAx>
      <c:valAx>
        <c:axId val="41469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>
                  <a:lumMod val="15000"/>
                  <a:lumOff val="85000"/>
                  <a:alpha val="44000"/>
                </a:sysClr>
              </a:solidFill>
              <a:prstDash val="dashDot"/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sk-SK"/>
          </a:p>
        </c:txPr>
        <c:crossAx val="414699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0727B9-8447-466E-BD92-D6BE100BAE52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E56097F5-95E5-47B4-8433-0D63B267996C}">
      <dgm:prSet phldrT="[Text]"/>
      <dgm:spPr/>
      <dgm:t>
        <a:bodyPr/>
        <a:lstStyle/>
        <a:p>
          <a:r>
            <a:rPr lang="sk-SK"/>
            <a:t>Min. 65% recyklácia KO od 2035</a:t>
          </a:r>
        </a:p>
      </dgm:t>
    </dgm:pt>
    <dgm:pt modelId="{DBF599B7-FF39-4DF6-97DA-C7E91D90DE2C}" type="parTrans" cxnId="{B704551F-C4D6-463C-8DFE-C4FC5963D346}">
      <dgm:prSet/>
      <dgm:spPr/>
      <dgm:t>
        <a:bodyPr/>
        <a:lstStyle/>
        <a:p>
          <a:endParaRPr lang="sk-SK"/>
        </a:p>
      </dgm:t>
    </dgm:pt>
    <dgm:pt modelId="{D15066A7-9EE8-4943-A90F-C46273B18077}" type="sibTrans" cxnId="{B704551F-C4D6-463C-8DFE-C4FC5963D346}">
      <dgm:prSet/>
      <dgm:spPr/>
      <dgm:t>
        <a:bodyPr/>
        <a:lstStyle/>
        <a:p>
          <a:endParaRPr lang="sk-SK"/>
        </a:p>
      </dgm:t>
    </dgm:pt>
    <dgm:pt modelId="{A6BB13BF-2265-411C-A4CE-6AC96736351F}">
      <dgm:prSet phldrT="[Text]"/>
      <dgm:spPr/>
      <dgm:t>
        <a:bodyPr/>
        <a:lstStyle/>
        <a:p>
          <a:r>
            <a:rPr lang="sk-SK"/>
            <a:t>Povinné triedenie BRO od 2023</a:t>
          </a:r>
        </a:p>
      </dgm:t>
    </dgm:pt>
    <dgm:pt modelId="{A5CA1227-911D-4D94-A181-7DD31067899C}" type="parTrans" cxnId="{1B5CA965-EE83-41CC-BE2E-EBBC3C4A5F67}">
      <dgm:prSet/>
      <dgm:spPr/>
      <dgm:t>
        <a:bodyPr/>
        <a:lstStyle/>
        <a:p>
          <a:endParaRPr lang="sk-SK"/>
        </a:p>
      </dgm:t>
    </dgm:pt>
    <dgm:pt modelId="{67AF3C19-C36E-4E7C-90CA-C4370D4F90A3}" type="sibTrans" cxnId="{1B5CA965-EE83-41CC-BE2E-EBBC3C4A5F67}">
      <dgm:prSet/>
      <dgm:spPr/>
      <dgm:t>
        <a:bodyPr/>
        <a:lstStyle/>
        <a:p>
          <a:endParaRPr lang="sk-SK"/>
        </a:p>
      </dgm:t>
    </dgm:pt>
    <dgm:pt modelId="{D37C69C5-B5E4-4636-A224-AE0D3BCEB5CF}">
      <dgm:prSet phldrT="[Text]"/>
      <dgm:spPr/>
      <dgm:t>
        <a:bodyPr/>
        <a:lstStyle/>
        <a:p>
          <a:r>
            <a:rPr lang="sk-SK"/>
            <a:t>MBT nezapočítavané do recyklácie od 2027</a:t>
          </a:r>
        </a:p>
      </dgm:t>
    </dgm:pt>
    <dgm:pt modelId="{45570AF7-CCA8-4F63-AFF7-100352246327}" type="parTrans" cxnId="{F14A2D82-6E94-4BF9-97E0-B217A446B6BB}">
      <dgm:prSet/>
      <dgm:spPr/>
      <dgm:t>
        <a:bodyPr/>
        <a:lstStyle/>
        <a:p>
          <a:endParaRPr lang="sk-SK"/>
        </a:p>
      </dgm:t>
    </dgm:pt>
    <dgm:pt modelId="{AF959061-D210-46FB-860A-77A8F42D75AF}" type="sibTrans" cxnId="{F14A2D82-6E94-4BF9-97E0-B217A446B6BB}">
      <dgm:prSet/>
      <dgm:spPr/>
      <dgm:t>
        <a:bodyPr/>
        <a:lstStyle/>
        <a:p>
          <a:endParaRPr lang="sk-SK"/>
        </a:p>
      </dgm:t>
    </dgm:pt>
    <dgm:pt modelId="{45A75ED3-F064-4D40-8007-4051CFC4A810}">
      <dgm:prSet phldrT="[Text]"/>
      <dgm:spPr/>
      <dgm:t>
        <a:bodyPr/>
        <a:lstStyle/>
        <a:p>
          <a:r>
            <a:rPr lang="sk-SK"/>
            <a:t>Max. 10% skládkovanie KO od 2035</a:t>
          </a:r>
        </a:p>
      </dgm:t>
    </dgm:pt>
    <dgm:pt modelId="{E938BAC8-B8D6-4CBA-960A-B33E07090867}" type="parTrans" cxnId="{4EB06B5F-A68C-431D-9132-84AB5947B42D}">
      <dgm:prSet/>
      <dgm:spPr/>
      <dgm:t>
        <a:bodyPr/>
        <a:lstStyle/>
        <a:p>
          <a:endParaRPr lang="sk-SK"/>
        </a:p>
      </dgm:t>
    </dgm:pt>
    <dgm:pt modelId="{36A4F613-DF86-46D3-91B0-D17959E777BF}" type="sibTrans" cxnId="{4EB06B5F-A68C-431D-9132-84AB5947B42D}">
      <dgm:prSet/>
      <dgm:spPr/>
      <dgm:t>
        <a:bodyPr/>
        <a:lstStyle/>
        <a:p>
          <a:endParaRPr lang="sk-SK"/>
        </a:p>
      </dgm:t>
    </dgm:pt>
    <dgm:pt modelId="{7578A6BC-8859-47D0-891B-D06945ABFCF2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sk-SK"/>
            <a:t>CIELE</a:t>
          </a:r>
        </a:p>
      </dgm:t>
    </dgm:pt>
    <dgm:pt modelId="{9010FB9A-DB4A-4B48-BA5C-B60762E98FD0}" type="sibTrans" cxnId="{81CED6D8-7E23-4369-8BF5-F96313A95A6A}">
      <dgm:prSet/>
      <dgm:spPr/>
      <dgm:t>
        <a:bodyPr/>
        <a:lstStyle/>
        <a:p>
          <a:endParaRPr lang="sk-SK"/>
        </a:p>
      </dgm:t>
    </dgm:pt>
    <dgm:pt modelId="{9D7170F0-4943-4C24-977B-FEB573BE2C61}" type="parTrans" cxnId="{81CED6D8-7E23-4369-8BF5-F96313A95A6A}">
      <dgm:prSet/>
      <dgm:spPr/>
      <dgm:t>
        <a:bodyPr/>
        <a:lstStyle/>
        <a:p>
          <a:endParaRPr lang="sk-SK"/>
        </a:p>
      </dgm:t>
    </dgm:pt>
    <dgm:pt modelId="{84AD9D0E-97A1-4CAA-8024-501B1AFCD2DB}" type="pres">
      <dgm:prSet presAssocID="{5E0727B9-8447-466E-BD92-D6BE100BAE5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D6B7477F-7FE4-4B7C-8ACD-4DCF01B4C2E7}" type="pres">
      <dgm:prSet presAssocID="{5E0727B9-8447-466E-BD92-D6BE100BAE52}" presName="radial" presStyleCnt="0">
        <dgm:presLayoutVars>
          <dgm:animLvl val="ctr"/>
        </dgm:presLayoutVars>
      </dgm:prSet>
      <dgm:spPr/>
    </dgm:pt>
    <dgm:pt modelId="{4E4BE0FF-23FF-4951-9159-B540759FC6AD}" type="pres">
      <dgm:prSet presAssocID="{7578A6BC-8859-47D0-891B-D06945ABFCF2}" presName="centerShape" presStyleLbl="vennNode1" presStyleIdx="0" presStyleCnt="5" custScaleX="73686" custScaleY="73329"/>
      <dgm:spPr/>
      <dgm:t>
        <a:bodyPr/>
        <a:lstStyle/>
        <a:p>
          <a:endParaRPr lang="sk-SK"/>
        </a:p>
      </dgm:t>
    </dgm:pt>
    <dgm:pt modelId="{CCF4AC95-470B-41A0-B7B9-CD51F1AF3B7D}" type="pres">
      <dgm:prSet presAssocID="{E56097F5-95E5-47B4-8433-0D63B267996C}" presName="node" presStyleLbl="vennNode1" presStyleIdx="1" presStyleCnt="5" custScaleX="165974" custScaleY="15014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8E3A50DA-ECB9-4116-8AA4-2F94E5267477}" type="pres">
      <dgm:prSet presAssocID="{A6BB13BF-2265-411C-A4CE-6AC96736351F}" presName="node" presStyleLbl="vennNode1" presStyleIdx="2" presStyleCnt="5" custScaleX="158019" custScaleY="15742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50EE9223-9555-4706-A394-70967204CFFB}" type="pres">
      <dgm:prSet presAssocID="{D37C69C5-B5E4-4636-A224-AE0D3BCEB5CF}" presName="node" presStyleLbl="vennNode1" presStyleIdx="3" presStyleCnt="5" custScaleX="151147" custScaleY="14439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E3FCA34-0ECE-4C64-A7E7-BA67BC61F8B7}" type="pres">
      <dgm:prSet presAssocID="{45A75ED3-F064-4D40-8007-4051CFC4A810}" presName="node" presStyleLbl="vennNode1" presStyleIdx="4" presStyleCnt="5" custScaleX="163349" custScaleY="16672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1B5CA965-EE83-41CC-BE2E-EBBC3C4A5F67}" srcId="{7578A6BC-8859-47D0-891B-D06945ABFCF2}" destId="{A6BB13BF-2265-411C-A4CE-6AC96736351F}" srcOrd="1" destOrd="0" parTransId="{A5CA1227-911D-4D94-A181-7DD31067899C}" sibTransId="{67AF3C19-C36E-4E7C-90CA-C4370D4F90A3}"/>
    <dgm:cxn modelId="{B704551F-C4D6-463C-8DFE-C4FC5963D346}" srcId="{7578A6BC-8859-47D0-891B-D06945ABFCF2}" destId="{E56097F5-95E5-47B4-8433-0D63B267996C}" srcOrd="0" destOrd="0" parTransId="{DBF599B7-FF39-4DF6-97DA-C7E91D90DE2C}" sibTransId="{D15066A7-9EE8-4943-A90F-C46273B18077}"/>
    <dgm:cxn modelId="{4EB06B5F-A68C-431D-9132-84AB5947B42D}" srcId="{7578A6BC-8859-47D0-891B-D06945ABFCF2}" destId="{45A75ED3-F064-4D40-8007-4051CFC4A810}" srcOrd="3" destOrd="0" parTransId="{E938BAC8-B8D6-4CBA-960A-B33E07090867}" sibTransId="{36A4F613-DF86-46D3-91B0-D17959E777BF}"/>
    <dgm:cxn modelId="{018301B3-95FB-4899-9FF4-DA2A3000D820}" type="presOf" srcId="{45A75ED3-F064-4D40-8007-4051CFC4A810}" destId="{CE3FCA34-0ECE-4C64-A7E7-BA67BC61F8B7}" srcOrd="0" destOrd="0" presId="urn:microsoft.com/office/officeart/2005/8/layout/radial3"/>
    <dgm:cxn modelId="{1246AAA9-E58B-43F7-8DEC-7006F8A5EA44}" type="presOf" srcId="{5E0727B9-8447-466E-BD92-D6BE100BAE52}" destId="{84AD9D0E-97A1-4CAA-8024-501B1AFCD2DB}" srcOrd="0" destOrd="0" presId="urn:microsoft.com/office/officeart/2005/8/layout/radial3"/>
    <dgm:cxn modelId="{81CED6D8-7E23-4369-8BF5-F96313A95A6A}" srcId="{5E0727B9-8447-466E-BD92-D6BE100BAE52}" destId="{7578A6BC-8859-47D0-891B-D06945ABFCF2}" srcOrd="0" destOrd="0" parTransId="{9D7170F0-4943-4C24-977B-FEB573BE2C61}" sibTransId="{9010FB9A-DB4A-4B48-BA5C-B60762E98FD0}"/>
    <dgm:cxn modelId="{31CA9F5D-1AC6-4D77-8B65-26F10673C523}" type="presOf" srcId="{7578A6BC-8859-47D0-891B-D06945ABFCF2}" destId="{4E4BE0FF-23FF-4951-9159-B540759FC6AD}" srcOrd="0" destOrd="0" presId="urn:microsoft.com/office/officeart/2005/8/layout/radial3"/>
    <dgm:cxn modelId="{C6D32311-665F-404E-9215-3DAB89F53CC8}" type="presOf" srcId="{D37C69C5-B5E4-4636-A224-AE0D3BCEB5CF}" destId="{50EE9223-9555-4706-A394-70967204CFFB}" srcOrd="0" destOrd="0" presId="urn:microsoft.com/office/officeart/2005/8/layout/radial3"/>
    <dgm:cxn modelId="{238748A9-519C-4108-B696-E9B4F3774403}" type="presOf" srcId="{A6BB13BF-2265-411C-A4CE-6AC96736351F}" destId="{8E3A50DA-ECB9-4116-8AA4-2F94E5267477}" srcOrd="0" destOrd="0" presId="urn:microsoft.com/office/officeart/2005/8/layout/radial3"/>
    <dgm:cxn modelId="{E8FC3E11-1457-4FDC-8CCA-D6820812EDCE}" type="presOf" srcId="{E56097F5-95E5-47B4-8433-0D63B267996C}" destId="{CCF4AC95-470B-41A0-B7B9-CD51F1AF3B7D}" srcOrd="0" destOrd="0" presId="urn:microsoft.com/office/officeart/2005/8/layout/radial3"/>
    <dgm:cxn modelId="{F14A2D82-6E94-4BF9-97E0-B217A446B6BB}" srcId="{7578A6BC-8859-47D0-891B-D06945ABFCF2}" destId="{D37C69C5-B5E4-4636-A224-AE0D3BCEB5CF}" srcOrd="2" destOrd="0" parTransId="{45570AF7-CCA8-4F63-AFF7-100352246327}" sibTransId="{AF959061-D210-46FB-860A-77A8F42D75AF}"/>
    <dgm:cxn modelId="{35AF7B03-657B-48A3-9A3E-B0C25784C76E}" type="presParOf" srcId="{84AD9D0E-97A1-4CAA-8024-501B1AFCD2DB}" destId="{D6B7477F-7FE4-4B7C-8ACD-4DCF01B4C2E7}" srcOrd="0" destOrd="0" presId="urn:microsoft.com/office/officeart/2005/8/layout/radial3"/>
    <dgm:cxn modelId="{6DBB1530-8A84-4778-941F-B39D72DE431E}" type="presParOf" srcId="{D6B7477F-7FE4-4B7C-8ACD-4DCF01B4C2E7}" destId="{4E4BE0FF-23FF-4951-9159-B540759FC6AD}" srcOrd="0" destOrd="0" presId="urn:microsoft.com/office/officeart/2005/8/layout/radial3"/>
    <dgm:cxn modelId="{3F670FDD-4E17-4AC5-9BAE-2150CF810069}" type="presParOf" srcId="{D6B7477F-7FE4-4B7C-8ACD-4DCF01B4C2E7}" destId="{CCF4AC95-470B-41A0-B7B9-CD51F1AF3B7D}" srcOrd="1" destOrd="0" presId="urn:microsoft.com/office/officeart/2005/8/layout/radial3"/>
    <dgm:cxn modelId="{F13160DF-B064-41E5-9BCA-56C10ADFC96A}" type="presParOf" srcId="{D6B7477F-7FE4-4B7C-8ACD-4DCF01B4C2E7}" destId="{8E3A50DA-ECB9-4116-8AA4-2F94E5267477}" srcOrd="2" destOrd="0" presId="urn:microsoft.com/office/officeart/2005/8/layout/radial3"/>
    <dgm:cxn modelId="{7E135B3B-F6D9-4EDF-AB26-A564B81EAFEF}" type="presParOf" srcId="{D6B7477F-7FE4-4B7C-8ACD-4DCF01B4C2E7}" destId="{50EE9223-9555-4706-A394-70967204CFFB}" srcOrd="3" destOrd="0" presId="urn:microsoft.com/office/officeart/2005/8/layout/radial3"/>
    <dgm:cxn modelId="{95921B93-5E0B-4B4E-89F6-524EFE57A32E}" type="presParOf" srcId="{D6B7477F-7FE4-4B7C-8ACD-4DCF01B4C2E7}" destId="{CE3FCA34-0ECE-4C64-A7E7-BA67BC61F8B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BE0FF-23FF-4951-9159-B540759FC6AD}">
      <dsp:nvSpPr>
        <dsp:cNvPr id="0" name=""/>
        <dsp:cNvSpPr/>
      </dsp:nvSpPr>
      <dsp:spPr>
        <a:xfrm>
          <a:off x="2837130" y="1666607"/>
          <a:ext cx="2265949" cy="2254971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5200" kern="1200"/>
            <a:t>CIELE</a:t>
          </a:r>
        </a:p>
      </dsp:txBody>
      <dsp:txXfrm>
        <a:off x="3168971" y="1996840"/>
        <a:ext cx="1602267" cy="1594505"/>
      </dsp:txXfrm>
    </dsp:sp>
    <dsp:sp modelId="{CCF4AC95-470B-41A0-B7B9-CD51F1AF3B7D}">
      <dsp:nvSpPr>
        <dsp:cNvPr id="0" name=""/>
        <dsp:cNvSpPr/>
      </dsp:nvSpPr>
      <dsp:spPr>
        <a:xfrm>
          <a:off x="2694120" y="-362856"/>
          <a:ext cx="2551968" cy="23086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900" kern="1200"/>
            <a:t>Min. 65% recyklácia KO od 2035</a:t>
          </a:r>
        </a:p>
      </dsp:txBody>
      <dsp:txXfrm>
        <a:off x="3067847" y="-24762"/>
        <a:ext cx="1804514" cy="1632459"/>
      </dsp:txXfrm>
    </dsp:sp>
    <dsp:sp modelId="{8E3A50DA-ECB9-4116-8AA4-2F94E5267477}">
      <dsp:nvSpPr>
        <dsp:cNvPr id="0" name=""/>
        <dsp:cNvSpPr/>
      </dsp:nvSpPr>
      <dsp:spPr>
        <a:xfrm>
          <a:off x="4757902" y="1583839"/>
          <a:ext cx="2429654" cy="2420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900" kern="1200"/>
            <a:t>Povinné triedenie BRO od 2023</a:t>
          </a:r>
        </a:p>
      </dsp:txBody>
      <dsp:txXfrm>
        <a:off x="5113717" y="1938314"/>
        <a:ext cx="1718024" cy="1711556"/>
      </dsp:txXfrm>
    </dsp:sp>
    <dsp:sp modelId="{50EE9223-9555-4706-A394-70967204CFFB}">
      <dsp:nvSpPr>
        <dsp:cNvPr id="0" name=""/>
        <dsp:cNvSpPr/>
      </dsp:nvSpPr>
      <dsp:spPr>
        <a:xfrm>
          <a:off x="2808108" y="3686660"/>
          <a:ext cx="2323992" cy="222011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900" kern="1200"/>
            <a:t>MBT nezapočítavané do recyklácie od 2027</a:t>
          </a:r>
        </a:p>
      </dsp:txBody>
      <dsp:txXfrm>
        <a:off x="3148449" y="4011788"/>
        <a:ext cx="1643310" cy="1569858"/>
      </dsp:txXfrm>
    </dsp:sp>
    <dsp:sp modelId="{CE3FCA34-0ECE-4C64-A7E7-BA67BC61F8B7}">
      <dsp:nvSpPr>
        <dsp:cNvPr id="0" name=""/>
        <dsp:cNvSpPr/>
      </dsp:nvSpPr>
      <dsp:spPr>
        <a:xfrm>
          <a:off x="711676" y="1512342"/>
          <a:ext cx="2511607" cy="25635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900" kern="1200"/>
            <a:t>Max. 10% skládkovanie KO od 2035</a:t>
          </a:r>
        </a:p>
      </dsp:txBody>
      <dsp:txXfrm>
        <a:off x="1079492" y="1887758"/>
        <a:ext cx="1775975" cy="1812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6C3D4F-E08B-44AC-BD1D-960FD0F3AB37}" type="datetimeFigureOut">
              <a:rPr lang="sk-SK" smtClean="0"/>
              <a:t>19. 11. 2019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B6C131-306D-40CE-862A-134B79FEEF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272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6C131-306D-40CE-862A-134B79FEEF9D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056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uholník 13">
            <a:extLst>
              <a:ext uri="{FF2B5EF4-FFF2-40B4-BE49-F238E27FC236}">
                <a16:creationId xmlns:a16="http://schemas.microsoft.com/office/drawing/2014/main" xmlns="" id="{3D2578FD-3375-C144-BA25-3CE862B89BD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4D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xmlns="" id="{DFEBB8E1-0E27-A043-9044-E01AE6F5B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876" y="591015"/>
            <a:ext cx="1815367" cy="119369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70E5AB42-0C8E-4E4B-BBAB-1EBD1659D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26" t="986"/>
          <a:stretch/>
        </p:blipFill>
        <p:spPr>
          <a:xfrm>
            <a:off x="0" y="6099717"/>
            <a:ext cx="3445727" cy="48213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250950"/>
          </a:xfrm>
          <a:prstGeom prst="rect">
            <a:avLst/>
          </a:prstGeom>
        </p:spPr>
        <p:txBody>
          <a:bodyPr/>
          <a:lstStyle>
            <a:lvl1pPr>
              <a:defRPr lang="sk-SK" sz="40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6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58B60B6-C4F3-FD48-BAF9-69C89388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1CF72B07-8D8B-F041-B136-26683929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FD872A0C-645C-DA43-80ED-BEBCD18770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5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6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9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2 lin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58B60B6-C4F3-FD48-BAF9-69C89388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-1" y="-489766"/>
            <a:ext cx="7627434" cy="198523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FFD905A0-9CEA-1041-AF64-0DF06798F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5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399"/>
            <a:ext cx="7073900" cy="10116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2 </a:t>
            </a:r>
            <a:r>
              <a:rPr lang="sk-SK" dirty="0" err="1"/>
              <a:t>lines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HEADLINE</a:t>
            </a:r>
            <a:endParaRPr lang="en-US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DFC7D6AE-CD92-2D40-8479-429FA4DAB13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03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58B60B6-C4F3-FD48-BAF9-69C89388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D407C39B-D306-7243-AC67-684224461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5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6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2 lines Title and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58B60B6-C4F3-FD48-BAF9-69C89388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-1" y="-489766"/>
            <a:ext cx="7627434" cy="198523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B42E75B9-DF68-444D-B3DB-F2108D71D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5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399"/>
            <a:ext cx="7073900" cy="10116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2 </a:t>
            </a:r>
            <a:r>
              <a:rPr lang="sk-SK" dirty="0" err="1"/>
              <a:t>lines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59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_empty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58B60B6-C4F3-FD48-BAF9-69C89388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214832CD-96BB-DA49-AC5B-3BEBA397D8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5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20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2 lines Title and Content_empty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58B60B6-C4F3-FD48-BAF9-69C89388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-1" y="-489766"/>
            <a:ext cx="7627434" cy="19852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3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4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399"/>
            <a:ext cx="7073900" cy="10116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2 </a:t>
            </a:r>
            <a:r>
              <a:rPr lang="sk-SK" dirty="0" err="1"/>
              <a:t>lines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85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_V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B9D8C4F8-57F2-FF41-BA83-0A3A09163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2D66C06F-64A3-D74F-ACB3-6A81FCA77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8BDA75AB-133C-DE48-AD95-45F83A8735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5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6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 err="1"/>
              <a:t>Clic</a:t>
            </a:r>
            <a:r>
              <a:rPr lang="sk-SK" dirty="0"/>
              <a:t> to edit Master title style</a:t>
            </a:r>
            <a:endParaRPr lang="en-US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8F2E9ABE-C2EA-5340-9E24-84C66C8EE3CC}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6170767"/>
            <a:ext cx="868051" cy="5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61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48710D1A-53DB-304B-B14E-EBE8BCECA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5CD7F0E7-E0FF-124E-96CE-0699C08777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5408" y="320156"/>
            <a:ext cx="1408303" cy="102914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3420DA55-F902-FD42-9D1A-D48379B58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488"/>
          <a:stretch/>
        </p:blipFill>
        <p:spPr>
          <a:xfrm>
            <a:off x="-78059" y="2675053"/>
            <a:ext cx="7627434" cy="167299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224C07F0-CE96-3946-AF27-3261FA44A4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540" y="3093379"/>
            <a:ext cx="836341" cy="836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881" y="3173760"/>
            <a:ext cx="6948487" cy="876300"/>
          </a:xfrm>
          <a:prstGeom prst="rect">
            <a:avLst/>
          </a:prstGeom>
        </p:spPr>
        <p:txBody>
          <a:bodyPr anchor="t"/>
          <a:lstStyle>
            <a:lvl1pPr algn="l">
              <a:defRPr lang="sk-SK" sz="36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67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logo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48710D1A-53DB-304B-B14E-EBE8BCECA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3420DA55-F902-FD42-9D1A-D48379B58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88"/>
          <a:stretch/>
        </p:blipFill>
        <p:spPr>
          <a:xfrm>
            <a:off x="-78059" y="2675053"/>
            <a:ext cx="7627434" cy="167299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224C07F0-CE96-3946-AF27-3261FA44A4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540" y="3093379"/>
            <a:ext cx="836341" cy="836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881" y="3173760"/>
            <a:ext cx="6948487" cy="876300"/>
          </a:xfrm>
          <a:prstGeom prst="rect">
            <a:avLst/>
          </a:prstGeom>
        </p:spPr>
        <p:txBody>
          <a:bodyPr anchor="t"/>
          <a:lstStyle>
            <a:lvl1pPr algn="l">
              <a:defRPr lang="sk-SK" sz="36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E811DCE2-BB9B-1649-BC75-DB16836B30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63549" y="724730"/>
            <a:ext cx="2016901" cy="14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no 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9739F171-2D9C-D54E-8D52-FDB9D5F14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-78059" y="2675053"/>
            <a:ext cx="7627434" cy="167299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D6619305-9039-B14C-94AC-2DA585BF20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540" y="3093379"/>
            <a:ext cx="836341" cy="836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881" y="3196062"/>
            <a:ext cx="6948487" cy="876300"/>
          </a:xfrm>
          <a:prstGeom prst="rect">
            <a:avLst/>
          </a:prstGeom>
        </p:spPr>
        <p:txBody>
          <a:bodyPr anchor="t"/>
          <a:lstStyle>
            <a:lvl1pPr algn="l">
              <a:defRPr lang="sk-SK" sz="36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A2F07FE7-A3FE-9B4E-A108-B8D304B476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5408" y="320156"/>
            <a:ext cx="1408303" cy="10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_green 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uholník 3">
            <a:extLst>
              <a:ext uri="{FF2B5EF4-FFF2-40B4-BE49-F238E27FC236}">
                <a16:creationId xmlns:a16="http://schemas.microsoft.com/office/drawing/2014/main" xmlns="" id="{C2D92131-1386-0A4E-BB8E-FBD03B63404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4D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20D10EF3-265D-C247-8F1B-ABA7E7F41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226" t="986"/>
          <a:stretch/>
        </p:blipFill>
        <p:spPr>
          <a:xfrm>
            <a:off x="0" y="6099717"/>
            <a:ext cx="3445727" cy="48213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C0EC5C19-E529-EE4C-987B-D02B49DBD8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0758" y="3125464"/>
            <a:ext cx="6556915" cy="4222256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xmlns="" id="{2BBFFCBE-8D83-4D45-B3BD-770025533F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876" y="591015"/>
            <a:ext cx="1815367" cy="119369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250950"/>
          </a:xfrm>
          <a:prstGeom prst="rect">
            <a:avLst/>
          </a:prstGeom>
        </p:spPr>
        <p:txBody>
          <a:bodyPr/>
          <a:lstStyle>
            <a:lvl1pPr>
              <a:defRPr lang="sk-SK" sz="40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68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_empty_logo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9739F171-2D9C-D54E-8D52-FDB9D5F14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-78059" y="2675053"/>
            <a:ext cx="7627434" cy="167299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D6619305-9039-B14C-94AC-2DA585BF20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540" y="3093379"/>
            <a:ext cx="836341" cy="836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881" y="3196062"/>
            <a:ext cx="6948487" cy="876300"/>
          </a:xfrm>
          <a:prstGeom prst="rect">
            <a:avLst/>
          </a:prstGeom>
        </p:spPr>
        <p:txBody>
          <a:bodyPr anchor="t"/>
          <a:lstStyle>
            <a:lvl1pPr algn="l">
              <a:defRPr lang="sk-SK" sz="36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66BFDEE9-318D-9844-8895-21007FB721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63549" y="724730"/>
            <a:ext cx="2016901" cy="14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4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_green 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holník 6">
            <a:extLst>
              <a:ext uri="{FF2B5EF4-FFF2-40B4-BE49-F238E27FC236}">
                <a16:creationId xmlns:a16="http://schemas.microsoft.com/office/drawing/2014/main" xmlns="" id="{0C4F57C3-229B-694F-87BE-ABCA0FEDC219}"/>
              </a:ext>
            </a:extLst>
          </p:cNvPr>
          <p:cNvSpPr/>
          <p:nvPr userDrawn="1"/>
        </p:nvSpPr>
        <p:spPr>
          <a:xfrm>
            <a:off x="0" y="-14758"/>
            <a:ext cx="9144000" cy="6858000"/>
          </a:xfrm>
          <a:prstGeom prst="rect">
            <a:avLst/>
          </a:prstGeom>
          <a:solidFill>
            <a:srgbClr val="B4D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9739F171-2D9C-D54E-8D52-FDB9D5F14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l="14488"/>
          <a:stretch/>
        </p:blipFill>
        <p:spPr>
          <a:xfrm>
            <a:off x="0" y="2686483"/>
            <a:ext cx="7627434" cy="1672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8871" y="3196062"/>
            <a:ext cx="6948487" cy="876300"/>
          </a:xfrm>
          <a:prstGeom prst="rect">
            <a:avLst/>
          </a:prstGeom>
        </p:spPr>
        <p:txBody>
          <a:bodyPr anchor="t"/>
          <a:lstStyle>
            <a:lvl1pPr algn="l">
              <a:defRPr lang="sk-SK" sz="3600" b="1" kern="1200" dirty="0" smtClean="0">
                <a:solidFill>
                  <a:srgbClr val="929C97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here</a:t>
            </a:r>
            <a:r>
              <a:rPr lang="sk-SK" dirty="0"/>
              <a:t> to </a:t>
            </a:r>
            <a:r>
              <a:rPr lang="sk-SK" dirty="0" err="1"/>
              <a:t>edit</a:t>
            </a:r>
            <a:endParaRPr lang="en-US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A4C03256-41E4-2A4E-810C-E3409953D7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4315" y="864824"/>
            <a:ext cx="1815367" cy="119369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AF5B69E-3BB2-9449-BB60-41639DC8C2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519" y="3093379"/>
            <a:ext cx="836342" cy="83634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74F1CD08-2051-1246-A165-6E17BE8210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00758" y="3125464"/>
            <a:ext cx="6556915" cy="42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86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holník 6">
            <a:extLst>
              <a:ext uri="{FF2B5EF4-FFF2-40B4-BE49-F238E27FC236}">
                <a16:creationId xmlns:a16="http://schemas.microsoft.com/office/drawing/2014/main" xmlns="" id="{0C4F57C3-229B-694F-87BE-ABCA0FEDC219}"/>
              </a:ext>
            </a:extLst>
          </p:cNvPr>
          <p:cNvSpPr/>
          <p:nvPr userDrawn="1"/>
        </p:nvSpPr>
        <p:spPr>
          <a:xfrm>
            <a:off x="0" y="-4819"/>
            <a:ext cx="9144000" cy="6858000"/>
          </a:xfrm>
          <a:prstGeom prst="rect">
            <a:avLst/>
          </a:prstGeom>
          <a:solidFill>
            <a:srgbClr val="B4D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9739F171-2D9C-D54E-8D52-FDB9D5F14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l="14488"/>
          <a:stretch/>
        </p:blipFill>
        <p:spPr>
          <a:xfrm>
            <a:off x="0" y="2686483"/>
            <a:ext cx="7627434" cy="1672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8871" y="3196062"/>
            <a:ext cx="6948487" cy="876300"/>
          </a:xfrm>
          <a:prstGeom prst="rect">
            <a:avLst/>
          </a:prstGeom>
        </p:spPr>
        <p:txBody>
          <a:bodyPr anchor="t"/>
          <a:lstStyle>
            <a:lvl1pPr algn="l">
              <a:defRPr lang="sk-SK" sz="3600" b="1" kern="1200" dirty="0" smtClean="0">
                <a:solidFill>
                  <a:srgbClr val="929C97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here</a:t>
            </a:r>
            <a:r>
              <a:rPr lang="sk-SK" dirty="0"/>
              <a:t> to </a:t>
            </a:r>
            <a:r>
              <a:rPr lang="sk-SK" dirty="0" err="1"/>
              <a:t>edit</a:t>
            </a:r>
            <a:endParaRPr lang="en-US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A4C03256-41E4-2A4E-810C-E3409953D7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4315" y="864824"/>
            <a:ext cx="1815367" cy="119369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AF5B69E-3BB2-9449-BB60-41639DC8C2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519" y="3093379"/>
            <a:ext cx="836342" cy="8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05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866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mpty_P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928451C0-80B8-CC45-AA1C-B06FFA023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A2F07FE7-A3FE-9B4E-A108-B8D304B476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5408" y="320156"/>
            <a:ext cx="1408303" cy="10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94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mpty_P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A2F07FE7-A3FE-9B4E-A108-B8D304B476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5408" y="320156"/>
            <a:ext cx="1408303" cy="10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15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xmlns="" id="{92B54949-B521-994F-B1B4-167E017F1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E7EEB59B-CD57-3F46-AF0D-3AE78C1835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4"/>
              </a:buBlip>
              <a:defRPr sz="2800">
                <a:latin typeface="Open Sans"/>
                <a:cs typeface="Open Sans"/>
              </a:defRPr>
            </a:lvl1pPr>
            <a:lvl2pPr>
              <a:defRPr sz="2400">
                <a:latin typeface="Open Sans"/>
                <a:cs typeface="Open Sans"/>
              </a:defRPr>
            </a:lvl2pPr>
            <a:lvl3pPr>
              <a:defRPr sz="2000">
                <a:latin typeface="Open Sans"/>
                <a:cs typeface="Open Sans"/>
              </a:defRPr>
            </a:lvl3pPr>
            <a:lvl4pPr>
              <a:defRPr sz="1800">
                <a:latin typeface="Open Sans"/>
                <a:cs typeface="Open Sans"/>
              </a:defRPr>
            </a:lvl4pPr>
            <a:lvl5pPr>
              <a:defRPr sz="1800"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4"/>
              </a:buBlip>
              <a:defRPr sz="2800">
                <a:latin typeface="Open Sans"/>
                <a:cs typeface="Open Sans"/>
              </a:defRPr>
            </a:lvl1pPr>
            <a:lvl2pPr>
              <a:defRPr sz="2400">
                <a:latin typeface="Open Sans"/>
                <a:cs typeface="Open Sans"/>
              </a:defRPr>
            </a:lvl2pPr>
            <a:lvl3pPr>
              <a:defRPr sz="2000">
                <a:latin typeface="Open Sans"/>
                <a:cs typeface="Open Sans"/>
              </a:defRPr>
            </a:lvl3pPr>
            <a:lvl4pPr>
              <a:defRPr sz="1800">
                <a:latin typeface="Open Sans"/>
                <a:cs typeface="Open Sans"/>
              </a:defRPr>
            </a:lvl4pPr>
            <a:lvl5pPr>
              <a:defRPr sz="1800"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edit</a:t>
            </a:r>
            <a:r>
              <a:rPr lang="sk-SK" dirty="0"/>
              <a:t> </a:t>
            </a:r>
            <a:r>
              <a:rPr lang="sk-SK" dirty="0" err="1"/>
              <a:t>Master</a:t>
            </a:r>
            <a:r>
              <a:rPr lang="sk-SK" dirty="0"/>
              <a:t> text </a:t>
            </a:r>
            <a:r>
              <a:rPr lang="sk-SK" dirty="0" err="1"/>
              <a:t>styles</a:t>
            </a:r>
            <a:endParaRPr lang="sk-SK" dirty="0"/>
          </a:p>
          <a:p>
            <a:pPr lvl="1"/>
            <a:r>
              <a:rPr lang="sk-SK" dirty="0" err="1"/>
              <a:t>Second</a:t>
            </a:r>
            <a:r>
              <a:rPr lang="sk-SK" dirty="0"/>
              <a:t> level</a:t>
            </a:r>
          </a:p>
          <a:p>
            <a:pPr lvl="2"/>
            <a:r>
              <a:rPr lang="sk-SK" dirty="0" err="1"/>
              <a:t>Third</a:t>
            </a:r>
            <a:r>
              <a:rPr lang="sk-SK" dirty="0"/>
              <a:t> level</a:t>
            </a:r>
          </a:p>
          <a:p>
            <a:pPr lvl="3"/>
            <a:r>
              <a:rPr lang="sk-SK" dirty="0" err="1"/>
              <a:t>Fourth</a:t>
            </a:r>
            <a:r>
              <a:rPr lang="sk-SK" dirty="0"/>
              <a:t> level</a:t>
            </a:r>
          </a:p>
          <a:p>
            <a:pPr lvl="4"/>
            <a:r>
              <a:rPr lang="sk-SK" dirty="0" err="1"/>
              <a:t>Fifth</a:t>
            </a:r>
            <a:r>
              <a:rPr lang="sk-SK" dirty="0"/>
              <a:t> level</a:t>
            </a:r>
            <a:endParaRPr lang="en-US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550441CF-CDF4-E140-84DE-BBBCA00E20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4581" y="20841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91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wo Content_V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D68B988E-D57C-DC40-86C8-1DA346AAA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9AE2B29A-5FA4-A04D-8277-52F1C3798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1034D732-D183-CF45-A5DB-F643503B4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5"/>
              </a:buBlip>
              <a:defRPr sz="2800">
                <a:latin typeface="Open Sans"/>
                <a:cs typeface="Open Sans"/>
              </a:defRPr>
            </a:lvl1pPr>
            <a:lvl2pPr>
              <a:defRPr sz="2400">
                <a:latin typeface="Open Sans"/>
                <a:cs typeface="Open Sans"/>
              </a:defRPr>
            </a:lvl2pPr>
            <a:lvl3pPr>
              <a:defRPr sz="2000">
                <a:latin typeface="Open Sans"/>
                <a:cs typeface="Open Sans"/>
              </a:defRPr>
            </a:lvl3pPr>
            <a:lvl4pPr>
              <a:defRPr sz="1800">
                <a:latin typeface="Open Sans"/>
                <a:cs typeface="Open Sans"/>
              </a:defRPr>
            </a:lvl4pPr>
            <a:lvl5pPr>
              <a:defRPr sz="1800"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edit</a:t>
            </a:r>
            <a:r>
              <a:rPr lang="sk-SK" dirty="0"/>
              <a:t> </a:t>
            </a:r>
            <a:r>
              <a:rPr lang="sk-SK" dirty="0" err="1"/>
              <a:t>Master</a:t>
            </a:r>
            <a:r>
              <a:rPr lang="sk-SK" dirty="0"/>
              <a:t> text </a:t>
            </a:r>
            <a:r>
              <a:rPr lang="sk-SK" dirty="0" err="1"/>
              <a:t>styles</a:t>
            </a:r>
            <a:endParaRPr lang="sk-SK" dirty="0"/>
          </a:p>
          <a:p>
            <a:pPr lvl="1"/>
            <a:r>
              <a:rPr lang="sk-SK" dirty="0" err="1"/>
              <a:t>Second</a:t>
            </a:r>
            <a:r>
              <a:rPr lang="sk-SK" dirty="0"/>
              <a:t> level</a:t>
            </a:r>
          </a:p>
          <a:p>
            <a:pPr lvl="2"/>
            <a:r>
              <a:rPr lang="sk-SK" dirty="0" err="1"/>
              <a:t>Third</a:t>
            </a:r>
            <a:r>
              <a:rPr lang="sk-SK" dirty="0"/>
              <a:t> level</a:t>
            </a:r>
          </a:p>
          <a:p>
            <a:pPr lvl="3"/>
            <a:r>
              <a:rPr lang="sk-SK" dirty="0" err="1"/>
              <a:t>Fourth</a:t>
            </a:r>
            <a:r>
              <a:rPr lang="sk-SK" dirty="0"/>
              <a:t> level</a:t>
            </a:r>
          </a:p>
          <a:p>
            <a:pPr lvl="4"/>
            <a:r>
              <a:rPr lang="sk-SK" dirty="0" err="1"/>
              <a:t>Fifth</a:t>
            </a:r>
            <a:r>
              <a:rPr lang="sk-SK" dirty="0"/>
              <a:t>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5"/>
              </a:buBlip>
              <a:defRPr sz="2800">
                <a:latin typeface="Open Sans"/>
                <a:cs typeface="Open Sans"/>
              </a:defRPr>
            </a:lvl1pPr>
            <a:lvl2pPr>
              <a:defRPr sz="2400">
                <a:latin typeface="Open Sans"/>
                <a:cs typeface="Open Sans"/>
              </a:defRPr>
            </a:lvl2pPr>
            <a:lvl3pPr>
              <a:defRPr sz="2000">
                <a:latin typeface="Open Sans"/>
                <a:cs typeface="Open Sans"/>
              </a:defRPr>
            </a:lvl3pPr>
            <a:lvl4pPr>
              <a:defRPr sz="1800">
                <a:latin typeface="Open Sans"/>
                <a:cs typeface="Open Sans"/>
              </a:defRPr>
            </a:lvl4pPr>
            <a:lvl5pPr>
              <a:defRPr sz="1800"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4581" y="20841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77973534-F627-2E4F-A321-4070AD784DBD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6170767"/>
            <a:ext cx="868051" cy="5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0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D64235DB-25BD-0D46-82D4-82C4AF07B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67C2327D-54BF-2641-9FF9-D80311A91E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FD57E84B-41A9-584A-948F-BD78ED48BF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5"/>
              </a:buBlip>
              <a:defRPr sz="2400">
                <a:latin typeface="Open Sans"/>
                <a:cs typeface="Open Sans"/>
              </a:defRPr>
            </a:lvl1pPr>
            <a:lvl2pPr>
              <a:defRPr sz="2000">
                <a:latin typeface="Open Sans"/>
                <a:cs typeface="Open Sans"/>
              </a:defRPr>
            </a:lvl2pPr>
            <a:lvl3pPr>
              <a:defRPr sz="1800">
                <a:latin typeface="Open Sans"/>
                <a:cs typeface="Open Sans"/>
              </a:defRPr>
            </a:lvl3pPr>
            <a:lvl4pPr>
              <a:defRPr sz="1600">
                <a:latin typeface="Open Sans"/>
                <a:cs typeface="Open Sans"/>
              </a:defRPr>
            </a:lvl4pPr>
            <a:lvl5pPr>
              <a:defRPr sz="1600">
                <a:latin typeface="Open Sans"/>
                <a:cs typeface="Open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Open Sans"/>
                <a:cs typeface="Open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5"/>
              </a:buBlip>
              <a:defRPr sz="2400">
                <a:latin typeface="Open Sans"/>
                <a:cs typeface="Open Sans"/>
              </a:defRPr>
            </a:lvl1pPr>
            <a:lvl2pPr>
              <a:defRPr sz="2000">
                <a:latin typeface="Open Sans"/>
                <a:cs typeface="Open Sans"/>
              </a:defRPr>
            </a:lvl2pPr>
            <a:lvl3pPr>
              <a:defRPr sz="1800">
                <a:latin typeface="Open Sans"/>
                <a:cs typeface="Open Sans"/>
              </a:defRPr>
            </a:lvl3pPr>
            <a:lvl4pPr>
              <a:defRPr sz="1600">
                <a:latin typeface="Open Sans"/>
                <a:cs typeface="Open Sans"/>
              </a:defRPr>
            </a:lvl4pPr>
            <a:lvl5pPr>
              <a:defRPr sz="1600">
                <a:latin typeface="Open Sans"/>
                <a:cs typeface="Open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Open Sans"/>
                <a:cs typeface="Open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Click to edit Master text styles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xmlns="" id="{99188C7B-0187-864C-BF20-26F6E9D4E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91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_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1CD77B97-575F-9E45-B142-EB674C435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0E1B3E7F-FE63-A542-BBDB-BD94EB0B4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A6C5CAE8-3436-E74B-BA62-478FF83A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CF7C6654-803B-BE49-9614-A731A2D548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4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uholník 13">
            <a:extLst>
              <a:ext uri="{FF2B5EF4-FFF2-40B4-BE49-F238E27FC236}">
                <a16:creationId xmlns:a16="http://schemas.microsoft.com/office/drawing/2014/main" xmlns="" id="{3D2578FD-3375-C144-BA25-3CE862B89BD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4D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F1EA9D92-44BC-FC4B-8C50-80CC0F335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226" t="986"/>
          <a:stretch/>
        </p:blipFill>
        <p:spPr>
          <a:xfrm>
            <a:off x="0" y="6099717"/>
            <a:ext cx="3445727" cy="48213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1A59D5C4-6FCE-A647-8C06-AD9A1268F0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2" y="535260"/>
            <a:ext cx="1815367" cy="119369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250950"/>
          </a:xfrm>
          <a:prstGeom prst="rect">
            <a:avLst/>
          </a:prstGeom>
        </p:spPr>
        <p:txBody>
          <a:bodyPr/>
          <a:lstStyle>
            <a:lvl1pPr>
              <a:defRPr lang="sk-SK" sz="40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67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2 lines Title Only_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1F59D096-CFEB-A042-98B8-0A813BE30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1CD77B97-575F-9E45-B142-EB674C4351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CF7C6654-803B-BE49-9614-A731A2D548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99185B51-FE61-8F4B-AB22-3236DDA75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88"/>
          <a:stretch/>
        </p:blipFill>
        <p:spPr>
          <a:xfrm>
            <a:off x="-1" y="-489766"/>
            <a:ext cx="7627434" cy="198523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9E4FEA4-6425-9345-A5E5-F139C0664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399"/>
            <a:ext cx="7073900" cy="10116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2 </a:t>
            </a:r>
            <a:r>
              <a:rPr lang="sk-SK" dirty="0" err="1"/>
              <a:t>lines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144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AE57DAB7-A304-3345-AAA1-6E0DD407F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1CD77B97-575F-9E45-B142-EB674C4351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A6C5CAE8-3436-E74B-BA62-478FF83A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61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2 lin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75ED916E-4F6A-324F-9536-FC311D98E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1CD77B97-575F-9E45-B142-EB674C4351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99185B51-FE61-8F4B-AB22-3236DDA75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488"/>
          <a:stretch/>
        </p:blipFill>
        <p:spPr>
          <a:xfrm>
            <a:off x="-1" y="-489766"/>
            <a:ext cx="7627434" cy="198523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9E4FEA4-6425-9345-A5E5-F139C0664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399"/>
            <a:ext cx="7073900" cy="10116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2 </a:t>
            </a:r>
            <a:r>
              <a:rPr lang="sk-SK" dirty="0" err="1"/>
              <a:t>lines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96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_empty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8842B4D6-D259-124A-AA4C-18C739B274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A6C5CAE8-3436-E74B-BA62-478FF83A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156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2 lines Title Only_empty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1CD77B97-575F-9E45-B142-EB674C435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99185B51-FE61-8F4B-AB22-3236DDA75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88"/>
          <a:stretch/>
        </p:blipFill>
        <p:spPr>
          <a:xfrm>
            <a:off x="-1" y="-489766"/>
            <a:ext cx="7627434" cy="198523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9E4FEA4-6425-9345-A5E5-F139C0664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399"/>
            <a:ext cx="7073900" cy="10116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2 </a:t>
            </a:r>
            <a:r>
              <a:rPr lang="sk-SK" dirty="0" err="1"/>
              <a:t>lines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3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_V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7718B935-80A4-594C-9825-F64486246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5D62F30E-73D2-0A4A-BD78-1E23EE7C9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CCEBEEB4-5CD3-504C-BBDE-645277DDF3F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6170767"/>
            <a:ext cx="868051" cy="5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6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_white 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78D2F44F-265B-224F-9AB1-CC3D1F476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840575F8-AE07-C544-B1BE-618007699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1" y="6104395"/>
            <a:ext cx="3392725" cy="46347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82A2A96C-2DBD-2845-96E5-43062853B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86" y="368184"/>
            <a:ext cx="2040828" cy="149137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250950"/>
          </a:xfrm>
          <a:prstGeom prst="rect">
            <a:avLst/>
          </a:prstGeom>
        </p:spPr>
        <p:txBody>
          <a:bodyPr/>
          <a:lstStyle>
            <a:lvl1pPr>
              <a:defRPr lang="sk-SK" sz="4000" b="1" kern="1200" dirty="0" smtClean="0">
                <a:solidFill>
                  <a:srgbClr val="929C97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01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82A2A96C-2DBD-2845-96E5-43062853B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186" y="368184"/>
            <a:ext cx="2040828" cy="149137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E177E115-8D35-8742-AF83-C79CF4D62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1" y="6104395"/>
            <a:ext cx="3392725" cy="46347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250950"/>
          </a:xfrm>
          <a:prstGeom prst="rect">
            <a:avLst/>
          </a:prstGeom>
        </p:spPr>
        <p:txBody>
          <a:bodyPr/>
          <a:lstStyle>
            <a:lvl1pPr>
              <a:defRPr lang="sk-SK" sz="4000" b="1" kern="1200" dirty="0" smtClean="0">
                <a:solidFill>
                  <a:srgbClr val="929C97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7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_white 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78D2F44F-265B-224F-9AB1-CC3D1F476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48771C1F-F524-2441-A88B-B6BB400B8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1" y="6104395"/>
            <a:ext cx="3392725" cy="463478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1E707F92-4407-4B4D-B744-4C6DA8B56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1986" y="368184"/>
            <a:ext cx="2040828" cy="149137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</a:t>
            </a:r>
            <a:r>
              <a:rPr lang="sk-SK" dirty="0" err="1"/>
              <a:t>edit</a:t>
            </a:r>
            <a:r>
              <a:rPr lang="sk-SK" dirty="0"/>
              <a:t> </a:t>
            </a:r>
            <a:r>
              <a:rPr lang="sk-SK" dirty="0" err="1"/>
              <a:t>Master</a:t>
            </a:r>
            <a:r>
              <a:rPr lang="sk-SK" dirty="0"/>
              <a:t>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250950"/>
          </a:xfrm>
          <a:prstGeom prst="rect">
            <a:avLst/>
          </a:prstGeom>
        </p:spPr>
        <p:txBody>
          <a:bodyPr/>
          <a:lstStyle>
            <a:lvl1pPr>
              <a:defRPr lang="sk-SK" sz="4000" b="1" kern="1200" dirty="0" smtClean="0">
                <a:solidFill>
                  <a:srgbClr val="929C97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3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C7AFFC99-D1EE-0941-B490-78A8769B7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51986" y="368184"/>
            <a:ext cx="2040828" cy="149137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8879EBCE-FD5E-AD4D-829C-6000957BC5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1" y="6104395"/>
            <a:ext cx="3392725" cy="46347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250950"/>
          </a:xfrm>
          <a:prstGeom prst="rect">
            <a:avLst/>
          </a:prstGeom>
        </p:spPr>
        <p:txBody>
          <a:bodyPr/>
          <a:lstStyle>
            <a:lvl1pPr>
              <a:defRPr lang="sk-SK" sz="4000" b="1" kern="1200" dirty="0" smtClean="0">
                <a:solidFill>
                  <a:srgbClr val="929C97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7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_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58B60B6-C4F3-FD48-BAF9-69C89388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0" y="-424059"/>
            <a:ext cx="7627434" cy="167299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62E82BEC-F102-B346-9ED0-9EE4315EC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5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 err="1"/>
              <a:t>Second</a:t>
            </a:r>
            <a:r>
              <a:rPr lang="sk-SK" dirty="0"/>
              <a:t>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08811D8E-4417-9A48-BEE5-66B142FFD5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D694D6B9-E357-CA40-B8AA-1A1785A665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0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2 lines Title and Content_lea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B58B60B6-C4F3-FD48-BAF9-69C89388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88"/>
          <a:stretch/>
        </p:blipFill>
        <p:spPr>
          <a:xfrm>
            <a:off x="-1" y="-489766"/>
            <a:ext cx="7627434" cy="198523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F16158B0-D7B4-964A-AE74-DAA3D08E8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271"/>
          <a:stretch/>
        </p:blipFill>
        <p:spPr>
          <a:xfrm>
            <a:off x="-3" y="6236127"/>
            <a:ext cx="3006650" cy="4107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Open Sans"/>
                <a:cs typeface="Open Sans"/>
              </a:defRPr>
            </a:lvl1pPr>
            <a:lvl2pPr marL="742950" indent="-285750">
              <a:buFontTx/>
              <a:buBlip>
                <a:blip r:embed="rId5"/>
              </a:buBlip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399"/>
            <a:ext cx="7073900" cy="10116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2 </a:t>
            </a:r>
            <a:r>
              <a:rPr lang="sk-SK" dirty="0" err="1"/>
              <a:t>lines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HEADLINE</a:t>
            </a:r>
            <a:endParaRPr lang="en-US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08811D8E-4417-9A48-BEE5-66B142FFD5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15457" y="3256156"/>
            <a:ext cx="6336642" cy="408041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DFC7D6AE-CD92-2D40-8479-429FA4DAB13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77002" y="52527"/>
            <a:ext cx="1232463" cy="9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9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4ABD-B5DA-3D4A-8D48-42497DB813CD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Tx/>
              <a:buBlip>
                <a:blip r:embed="rId37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3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3" r:id="rId3"/>
    <p:sldLayoutId id="2147483669" r:id="rId4"/>
    <p:sldLayoutId id="2147483670" r:id="rId5"/>
    <p:sldLayoutId id="2147483667" r:id="rId6"/>
    <p:sldLayoutId id="2147483672" r:id="rId7"/>
    <p:sldLayoutId id="2147483674" r:id="rId8"/>
    <p:sldLayoutId id="2147483680" r:id="rId9"/>
    <p:sldLayoutId id="2147483662" r:id="rId10"/>
    <p:sldLayoutId id="2147483681" r:id="rId11"/>
    <p:sldLayoutId id="2147483675" r:id="rId12"/>
    <p:sldLayoutId id="2147483682" r:id="rId13"/>
    <p:sldLayoutId id="2147483671" r:id="rId14"/>
    <p:sldLayoutId id="2147483683" r:id="rId15"/>
    <p:sldLayoutId id="2147483650" r:id="rId16"/>
    <p:sldLayoutId id="2147483651" r:id="rId17"/>
    <p:sldLayoutId id="2147483678" r:id="rId18"/>
    <p:sldLayoutId id="2147483663" r:id="rId19"/>
    <p:sldLayoutId id="2147483679" r:id="rId20"/>
    <p:sldLayoutId id="2147483687" r:id="rId21"/>
    <p:sldLayoutId id="2147483688" r:id="rId22"/>
    <p:sldLayoutId id="2147483677" r:id="rId23"/>
    <p:sldLayoutId id="2147483689" r:id="rId24"/>
    <p:sldLayoutId id="2147483691" r:id="rId25"/>
    <p:sldLayoutId id="2147483666" r:id="rId26"/>
    <p:sldLayoutId id="2147483652" r:id="rId27"/>
    <p:sldLayoutId id="2147483653" r:id="rId28"/>
    <p:sldLayoutId id="2147483684" r:id="rId29"/>
    <p:sldLayoutId id="2147483665" r:id="rId30"/>
    <p:sldLayoutId id="2147483676" r:id="rId31"/>
    <p:sldLayoutId id="2147483685" r:id="rId32"/>
    <p:sldLayoutId id="2147483664" r:id="rId33"/>
    <p:sldLayoutId id="2147483686" r:id="rId34"/>
    <p:sldLayoutId id="2147483654" r:id="rId3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microsoft.com/office/2007/relationships/hdphoto" Target="../media/hdphoto4.wdp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ECE35E01-7B0D-41F6-8FF8-BC159FB2CF5B}"/>
              </a:ext>
            </a:extLst>
          </p:cNvPr>
          <p:cNvSpPr txBox="1"/>
          <p:nvPr/>
        </p:nvSpPr>
        <p:spPr>
          <a:xfrm>
            <a:off x="1008790" y="1203468"/>
            <a:ext cx="745678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0" dirty="0">
                <a:solidFill>
                  <a:srgbClr val="AFCC0C"/>
                </a:solidFill>
              </a:rPr>
              <a:t>80 %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9469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5F668666-EB1E-4A97-842E-22FC7CE345DF}"/>
              </a:ext>
            </a:extLst>
          </p:cNvPr>
          <p:cNvSpPr/>
          <p:nvPr/>
        </p:nvSpPr>
        <p:spPr>
          <a:xfrm>
            <a:off x="36828" y="455205"/>
            <a:ext cx="7245715" cy="78461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KVALITNÝ KOMPOST</a:t>
            </a:r>
          </a:p>
          <a:p>
            <a:pPr algn="ctr"/>
            <a:r>
              <a:rPr lang="sk-SK" sz="40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sk-SK" sz="4000" b="1" dirty="0" err="1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KOMPOSTÁRNE</a:t>
            </a:r>
            <a:endParaRPr lang="sk-SK" sz="4000" b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Bild 7">
            <a:extLst>
              <a:ext uri="{FF2B5EF4-FFF2-40B4-BE49-F238E27FC236}">
                <a16:creationId xmlns:a16="http://schemas.microsoft.com/office/drawing/2014/main" xmlns="" id="{4BECD6CC-F3B3-4FA9-86F4-5E93329F9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947" r="1991" b="2784"/>
          <a:stretch/>
        </p:blipFill>
        <p:spPr>
          <a:xfrm>
            <a:off x="146746" y="1523551"/>
            <a:ext cx="8997254" cy="533444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02B4D56C-299C-4A9F-AB41-35B7AC2E16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3" y="4061509"/>
            <a:ext cx="2582359" cy="259109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81DEA479-3147-47B8-A2AD-B18900AC19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4" y="1523551"/>
            <a:ext cx="2582359" cy="24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5F668666-EB1E-4A97-842E-22FC7CE345DF}"/>
              </a:ext>
            </a:extLst>
          </p:cNvPr>
          <p:cNvSpPr/>
          <p:nvPr/>
        </p:nvSpPr>
        <p:spPr>
          <a:xfrm>
            <a:off x="36828" y="455205"/>
            <a:ext cx="7245715" cy="78461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KVALITNÝ </a:t>
            </a:r>
            <a:r>
              <a:rPr lang="sk-SK" sz="4000" b="1" dirty="0" smtClean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KOMPOST</a:t>
            </a:r>
            <a:r>
              <a:rPr lang="sk-SK" sz="4000" b="1" dirty="0" smtClean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sk-SK" sz="4000" b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sk-SK" sz="40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</a:t>
            </a:r>
            <a:r>
              <a:rPr lang="sk-SK" sz="4000" b="1" dirty="0" err="1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KOMPOSTÁRNE</a:t>
            </a:r>
            <a:endParaRPr lang="sk-SK" sz="4000" b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xmlns="" id="{22745FAB-0B7F-452E-A607-E06E0D026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/>
          <a:stretch/>
        </p:blipFill>
        <p:spPr>
          <a:xfrm>
            <a:off x="0" y="2046514"/>
            <a:ext cx="9144000" cy="4811486"/>
          </a:xfrm>
          <a:prstGeom prst="rect">
            <a:avLst/>
          </a:prstGeom>
        </p:spPr>
      </p:pic>
      <p:grpSp>
        <p:nvGrpSpPr>
          <p:cNvPr id="12" name="Gruppieren 10">
            <a:extLst>
              <a:ext uri="{FF2B5EF4-FFF2-40B4-BE49-F238E27FC236}">
                <a16:creationId xmlns:a16="http://schemas.microsoft.com/office/drawing/2014/main" xmlns="" id="{9DF89B8B-ED78-475E-B35F-5CAD89C99052}"/>
              </a:ext>
            </a:extLst>
          </p:cNvPr>
          <p:cNvGrpSpPr/>
          <p:nvPr/>
        </p:nvGrpSpPr>
        <p:grpSpPr>
          <a:xfrm>
            <a:off x="4200666" y="1749450"/>
            <a:ext cx="4691742" cy="4288972"/>
            <a:chOff x="4509834" y="1430515"/>
            <a:chExt cx="4415832" cy="4266654"/>
          </a:xfrm>
        </p:grpSpPr>
        <p:pic>
          <p:nvPicPr>
            <p:cNvPr id="13" name="Grafik 11">
              <a:extLst>
                <a:ext uri="{FF2B5EF4-FFF2-40B4-BE49-F238E27FC236}">
                  <a16:creationId xmlns:a16="http://schemas.microsoft.com/office/drawing/2014/main" xmlns="" id="{ED178EA6-16E9-4A67-8953-7468A3CB82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7"/>
            <a:stretch/>
          </p:blipFill>
          <p:spPr>
            <a:xfrm>
              <a:off x="4509834" y="1430515"/>
              <a:ext cx="4415832" cy="4266654"/>
            </a:xfrm>
            <a:prstGeom prst="rect">
              <a:avLst/>
            </a:prstGeom>
          </p:spPr>
        </p:pic>
        <p:pic>
          <p:nvPicPr>
            <p:cNvPr id="14" name="Grafik 12">
              <a:extLst>
                <a:ext uri="{FF2B5EF4-FFF2-40B4-BE49-F238E27FC236}">
                  <a16:creationId xmlns:a16="http://schemas.microsoft.com/office/drawing/2014/main" xmlns="" id="{BED7FD89-00E1-45B6-A447-6ECAE0DD3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834" y="1724080"/>
              <a:ext cx="4410135" cy="3938353"/>
            </a:xfrm>
            <a:prstGeom prst="rect">
              <a:avLst/>
            </a:prstGeom>
          </p:spPr>
        </p:pic>
      </p:grpSp>
      <p:pic>
        <p:nvPicPr>
          <p:cNvPr id="15" name="Grafik 3">
            <a:extLst>
              <a:ext uri="{FF2B5EF4-FFF2-40B4-BE49-F238E27FC236}">
                <a16:creationId xmlns:a16="http://schemas.microsoft.com/office/drawing/2014/main" xmlns="" id="{366B02D8-F8F0-453D-96DA-419A98C0C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57" y="3893936"/>
            <a:ext cx="5280067" cy="28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A675138D-F1F7-4A47-BFDF-83CF0608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1411111"/>
            <a:ext cx="7562878" cy="5425216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9AA814-BB49-47C3-9C06-3FDC67DD886B}"/>
              </a:ext>
            </a:extLst>
          </p:cNvPr>
          <p:cNvSpPr/>
          <p:nvPr/>
        </p:nvSpPr>
        <p:spPr>
          <a:xfrm>
            <a:off x="0" y="376183"/>
            <a:ext cx="7245715" cy="78461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KVALITNÝ KOMPOST</a:t>
            </a:r>
            <a:r>
              <a:rPr lang="sk-SK" sz="40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sk-SK" sz="40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</a:t>
            </a:r>
            <a:r>
              <a:rPr lang="sk-SK" sz="4000" b="1" dirty="0" err="1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KOMPOSTÁRNE</a:t>
            </a:r>
            <a:endParaRPr lang="sk-SK" sz="4000" b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0045EC3B-B6A1-40B0-9CA5-D832CEF02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162" y="3367225"/>
            <a:ext cx="6419644" cy="4377307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F0DE5034-CC1C-4D40-8042-0B3EEDAE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54" y="907882"/>
            <a:ext cx="4492424" cy="288075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4D00D3FD-004B-415F-A845-EDE883B82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54" y="3490775"/>
            <a:ext cx="4492424" cy="336722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BFA8DF2C-1A35-47D1-B382-6D7C62616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7593"/>
            <a:ext cx="4858054" cy="357942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84F7DFBF-AAF3-4CD5-BFA9-41ADC9513A04}"/>
              </a:ext>
            </a:extLst>
          </p:cNvPr>
          <p:cNvSpPr/>
          <p:nvPr/>
        </p:nvSpPr>
        <p:spPr>
          <a:xfrm>
            <a:off x="0" y="39300"/>
            <a:ext cx="7245715" cy="78461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STROJOVÉ VYBAVENIE</a:t>
            </a:r>
            <a:endParaRPr lang="sk-SK" sz="4000" b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72A02F50-7614-4574-B6C0-B5F4AE799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38" y="-359243"/>
            <a:ext cx="5576737" cy="72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EF30EA90-0D63-4CA6-A31A-52E8E626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38" y="-359243"/>
            <a:ext cx="5576737" cy="721724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1BBD6638-3BE9-422E-B055-FF67F38A0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895"/>
          <a:stretch/>
        </p:blipFill>
        <p:spPr bwMode="auto">
          <a:xfrm>
            <a:off x="1000970" y="4139641"/>
            <a:ext cx="2770253" cy="167357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476049-5B70-466D-96BB-9F357044F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7478" r="12500" b="7736"/>
          <a:stretch/>
        </p:blipFill>
        <p:spPr bwMode="auto">
          <a:xfrm>
            <a:off x="1471207" y="2718359"/>
            <a:ext cx="2300016" cy="1260248"/>
          </a:xfrm>
          <a:prstGeom prst="rect">
            <a:avLst/>
          </a:prstGeom>
          <a:noFill/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92319F22-195E-455A-857B-00E89F5B6E4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05" y="5362486"/>
            <a:ext cx="2146299" cy="144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D:\Projekte\Österreich\Eder\Fotos\YUN00014.jpg">
            <a:extLst>
              <a:ext uri="{FF2B5EF4-FFF2-40B4-BE49-F238E27FC236}">
                <a16:creationId xmlns:a16="http://schemas.microsoft.com/office/drawing/2014/main" xmlns="" id="{01130600-B0BF-459E-BEEB-7B2324FB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0968" b="38766"/>
          <a:stretch>
            <a:fillRect/>
          </a:stretch>
        </p:blipFill>
        <p:spPr bwMode="auto">
          <a:xfrm>
            <a:off x="492369" y="173867"/>
            <a:ext cx="2770253" cy="1609799"/>
          </a:xfrm>
          <a:prstGeom prst="rect">
            <a:avLst/>
          </a:prstGeom>
          <a:noFill/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F85300AD-BEF5-4040-8D15-D01D71B4A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3432" y="51831"/>
            <a:ext cx="1294019" cy="96991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1618C293-8FB2-48B0-8586-0D7CEC995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257" y="5838138"/>
            <a:ext cx="1303966" cy="10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xmlns="" id="{DDDF1B56-89D1-403C-9D06-A5D49F735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27897"/>
              </p:ext>
            </p:extLst>
          </p:nvPr>
        </p:nvGraphicFramePr>
        <p:xfrm>
          <a:off x="536575" y="1474788"/>
          <a:ext cx="7827963" cy="548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Document" r:id="rId3" imgW="6116595" imgH="4271490" progId="Word.Document.12">
                  <p:embed/>
                </p:oleObj>
              </mc:Choice>
              <mc:Fallback>
                <p:oleObj name="Document" r:id="rId3" imgW="6116595" imgH="42714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575" y="1474788"/>
                        <a:ext cx="7827963" cy="548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EC35C48-0366-4850-8D0D-667027C21F60}"/>
              </a:ext>
            </a:extLst>
          </p:cNvPr>
          <p:cNvSpPr/>
          <p:nvPr/>
        </p:nvSpPr>
        <p:spPr>
          <a:xfrm>
            <a:off x="36828" y="242828"/>
            <a:ext cx="7245715" cy="78461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ZBEROVÁ INFRAŠTRUKTÚRA</a:t>
            </a:r>
            <a:endParaRPr lang="sk-SK" sz="4000" b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916" y="3476"/>
            <a:ext cx="2994344" cy="428671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640" y="0"/>
            <a:ext cx="3921360" cy="554647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720" y="0"/>
            <a:ext cx="2984468" cy="421113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0" y="3173317"/>
            <a:ext cx="2292485" cy="36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0268"/>
            <a:ext cx="4235116" cy="296980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9541"/>
            <a:ext cx="9211377" cy="40005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117" y="-20268"/>
            <a:ext cx="4908883" cy="294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6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xmlns="" id="{440E0B26-7A1A-4919-BC1D-C96017A31B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917907"/>
              </p:ext>
            </p:extLst>
          </p:nvPr>
        </p:nvGraphicFramePr>
        <p:xfrm>
          <a:off x="228598" y="1272208"/>
          <a:ext cx="8915401" cy="5220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BlokTextu 6">
            <a:extLst>
              <a:ext uri="{FF2B5EF4-FFF2-40B4-BE49-F238E27FC236}">
                <a16:creationId xmlns:a16="http://schemas.microsoft.com/office/drawing/2014/main" xmlns="" id="{E89EEAC1-5E6A-43C8-A4AF-DD218AF4A49E}"/>
              </a:ext>
            </a:extLst>
          </p:cNvPr>
          <p:cNvSpPr txBox="1"/>
          <p:nvPr/>
        </p:nvSpPr>
        <p:spPr>
          <a:xfrm>
            <a:off x="326104" y="365003"/>
            <a:ext cx="46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200" b="1" dirty="0">
                <a:solidFill>
                  <a:srgbClr val="6F6F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Zníženie produkcie zmesového odpadu na občana v kg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xmlns="" id="{365E563C-726C-4ED7-8178-0DB4A67CB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08" y="1392863"/>
            <a:ext cx="3178677" cy="23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66A84AB7-FF55-4226-B14A-041B640F84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960388"/>
              </p:ext>
            </p:extLst>
          </p:nvPr>
        </p:nvGraphicFramePr>
        <p:xfrm>
          <a:off x="643031" y="584036"/>
          <a:ext cx="7899234" cy="5543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362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ázok 31">
            <a:extLst>
              <a:ext uri="{FF2B5EF4-FFF2-40B4-BE49-F238E27FC236}">
                <a16:creationId xmlns:a16="http://schemas.microsoft.com/office/drawing/2014/main" xmlns="" id="{C1846714-3FDF-4109-98A4-F8F2E5FE2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55" t="28502" r="6811" b="6976"/>
          <a:stretch/>
        </p:blipFill>
        <p:spPr>
          <a:xfrm>
            <a:off x="3271003" y="926544"/>
            <a:ext cx="5724320" cy="588843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F5A1BFF8-FC27-4B46-AB9D-174AE88FD4F1}"/>
              </a:ext>
            </a:extLst>
          </p:cNvPr>
          <p:cNvGrpSpPr/>
          <p:nvPr/>
        </p:nvGrpSpPr>
        <p:grpSpPr>
          <a:xfrm>
            <a:off x="196333" y="304074"/>
            <a:ext cx="5154405" cy="1574380"/>
            <a:chOff x="196333" y="304074"/>
            <a:chExt cx="5154405" cy="1574380"/>
          </a:xfrm>
        </p:grpSpPr>
        <p:pic>
          <p:nvPicPr>
            <p:cNvPr id="11" name="Obrázok 10">
              <a:extLst>
                <a:ext uri="{FF2B5EF4-FFF2-40B4-BE49-F238E27FC236}">
                  <a16:creationId xmlns:a16="http://schemas.microsoft.com/office/drawing/2014/main" xmlns="" id="{EDA2CE2C-7BB7-4B50-AEAB-73664CD2D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60" t="19623" b="5376"/>
            <a:stretch/>
          </p:blipFill>
          <p:spPr>
            <a:xfrm>
              <a:off x="196333" y="304074"/>
              <a:ext cx="2460000" cy="1476000"/>
            </a:xfrm>
            <a:prstGeom prst="rect">
              <a:avLst/>
            </a:prstGeom>
          </p:spPr>
        </p:pic>
        <p:sp>
          <p:nvSpPr>
            <p:cNvPr id="35" name="BlokTextu 34">
              <a:extLst>
                <a:ext uri="{FF2B5EF4-FFF2-40B4-BE49-F238E27FC236}">
                  <a16:creationId xmlns:a16="http://schemas.microsoft.com/office/drawing/2014/main" xmlns="" id="{8C02D2D8-A6CE-4357-817D-5896CC2DE6AB}"/>
                </a:ext>
              </a:extLst>
            </p:cNvPr>
            <p:cNvSpPr txBox="1"/>
            <p:nvPr/>
          </p:nvSpPr>
          <p:spPr>
            <a:xfrm>
              <a:off x="2656333" y="1539900"/>
              <a:ext cx="2694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k-SK" sz="1600" b="1" dirty="0">
                  <a:solidFill>
                    <a:srgbClr val="ACC90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Zber od dverí + </a:t>
              </a:r>
              <a:r>
                <a:rPr lang="sk-SK" sz="1600" b="1" dirty="0" err="1">
                  <a:solidFill>
                    <a:srgbClr val="ACC90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PAYT</a:t>
              </a:r>
              <a:endParaRPr lang="sk-SK" sz="1600" b="1" dirty="0">
                <a:solidFill>
                  <a:srgbClr val="ACC9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C142C927-66FF-488E-9A9F-D069AA9B60FC}"/>
              </a:ext>
            </a:extLst>
          </p:cNvPr>
          <p:cNvGrpSpPr/>
          <p:nvPr/>
        </p:nvGrpSpPr>
        <p:grpSpPr>
          <a:xfrm>
            <a:off x="196332" y="1853874"/>
            <a:ext cx="5149448" cy="1476000"/>
            <a:chOff x="196332" y="1853874"/>
            <a:chExt cx="5149448" cy="1476000"/>
          </a:xfrm>
        </p:grpSpPr>
        <p:pic>
          <p:nvPicPr>
            <p:cNvPr id="28" name="Obrázok 27">
              <a:extLst>
                <a:ext uri="{FF2B5EF4-FFF2-40B4-BE49-F238E27FC236}">
                  <a16:creationId xmlns:a16="http://schemas.microsoft.com/office/drawing/2014/main" xmlns="" id="{A909E587-08ED-4236-81BE-1E593A22F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000" b="10000"/>
            <a:stretch/>
          </p:blipFill>
          <p:spPr>
            <a:xfrm>
              <a:off x="196332" y="1853874"/>
              <a:ext cx="2460000" cy="1476000"/>
            </a:xfrm>
            <a:prstGeom prst="rect">
              <a:avLst/>
            </a:prstGeom>
          </p:spPr>
        </p:pic>
        <p:sp>
          <p:nvSpPr>
            <p:cNvPr id="37" name="BlokTextu 36">
              <a:extLst>
                <a:ext uri="{FF2B5EF4-FFF2-40B4-BE49-F238E27FC236}">
                  <a16:creationId xmlns:a16="http://schemas.microsoft.com/office/drawing/2014/main" xmlns="" id="{E9FE3BF8-F956-4272-8780-A53C8C2600B4}"/>
                </a:ext>
              </a:extLst>
            </p:cNvPr>
            <p:cNvSpPr txBox="1"/>
            <p:nvPr/>
          </p:nvSpPr>
          <p:spPr>
            <a:xfrm>
              <a:off x="2651375" y="2465881"/>
              <a:ext cx="2694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k-SK" sz="1600" b="1" dirty="0">
                  <a:solidFill>
                    <a:srgbClr val="96C7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Zber od dverí </a:t>
              </a:r>
            </a:p>
          </p:txBody>
        </p:sp>
      </p:grpSp>
      <p:sp>
        <p:nvSpPr>
          <p:cNvPr id="38" name="BlokTextu 37">
            <a:extLst>
              <a:ext uri="{FF2B5EF4-FFF2-40B4-BE49-F238E27FC236}">
                <a16:creationId xmlns:a16="http://schemas.microsoft.com/office/drawing/2014/main" xmlns="" id="{D2DD835B-E27A-407E-8A89-0FA5F900190F}"/>
              </a:ext>
            </a:extLst>
          </p:cNvPr>
          <p:cNvSpPr txBox="1"/>
          <p:nvPr/>
        </p:nvSpPr>
        <p:spPr>
          <a:xfrm>
            <a:off x="1917945" y="3098055"/>
            <a:ext cx="342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600" b="1" dirty="0">
                <a:solidFill>
                  <a:srgbClr val="EAD2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Stojiská </a:t>
            </a:r>
          </a:p>
          <a:p>
            <a:pPr algn="r"/>
            <a:r>
              <a:rPr lang="sk-SK" sz="1600" b="1" dirty="0">
                <a:solidFill>
                  <a:srgbClr val="EAD2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BRKO čiastkový </a:t>
            </a:r>
            <a:r>
              <a:rPr lang="sk-SK" sz="1600" b="1" dirty="0" err="1">
                <a:solidFill>
                  <a:srgbClr val="EAD2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D2D</a:t>
            </a:r>
            <a:endParaRPr lang="sk-SK" sz="1600" b="1" dirty="0">
              <a:solidFill>
                <a:srgbClr val="EAD2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90B82759-A507-41E7-87F4-26870822BDEC}"/>
              </a:ext>
            </a:extLst>
          </p:cNvPr>
          <p:cNvGrpSpPr/>
          <p:nvPr/>
        </p:nvGrpSpPr>
        <p:grpSpPr>
          <a:xfrm>
            <a:off x="192447" y="5076548"/>
            <a:ext cx="5118534" cy="1475357"/>
            <a:chOff x="192447" y="5076548"/>
            <a:chExt cx="5118534" cy="1475357"/>
          </a:xfrm>
        </p:grpSpPr>
        <p:pic>
          <p:nvPicPr>
            <p:cNvPr id="10" name="Obrázok 9">
              <a:extLst>
                <a:ext uri="{FF2B5EF4-FFF2-40B4-BE49-F238E27FC236}">
                  <a16:creationId xmlns:a16="http://schemas.microsoft.com/office/drawing/2014/main" xmlns="" id="{F9214431-9BB5-4012-8F65-12A55372F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372" t="17315" b="17315"/>
            <a:stretch/>
          </p:blipFill>
          <p:spPr>
            <a:xfrm>
              <a:off x="192447" y="5076548"/>
              <a:ext cx="2458928" cy="1475357"/>
            </a:xfrm>
            <a:prstGeom prst="rect">
              <a:avLst/>
            </a:prstGeom>
          </p:spPr>
        </p:pic>
        <p:sp>
          <p:nvSpPr>
            <p:cNvPr id="40" name="BlokTextu 39">
              <a:extLst>
                <a:ext uri="{FF2B5EF4-FFF2-40B4-BE49-F238E27FC236}">
                  <a16:creationId xmlns:a16="http://schemas.microsoft.com/office/drawing/2014/main" xmlns="" id="{A72BD275-F168-4E84-B794-939A671C7E06}"/>
                </a:ext>
              </a:extLst>
            </p:cNvPr>
            <p:cNvSpPr txBox="1"/>
            <p:nvPr/>
          </p:nvSpPr>
          <p:spPr>
            <a:xfrm>
              <a:off x="2852053" y="5452474"/>
              <a:ext cx="2458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k-SK" sz="1600" b="1" dirty="0">
                  <a:solidFill>
                    <a:srgbClr val="F339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Stojiská </a:t>
              </a:r>
            </a:p>
            <a:p>
              <a:pPr algn="r"/>
              <a:r>
                <a:rPr lang="sk-SK" sz="1600" b="1" dirty="0">
                  <a:solidFill>
                    <a:srgbClr val="F339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bez zberu BRKO</a:t>
              </a:r>
            </a:p>
          </p:txBody>
        </p:sp>
      </p:grpSp>
      <p:sp>
        <p:nvSpPr>
          <p:cNvPr id="42" name="BlokTextu 41">
            <a:extLst>
              <a:ext uri="{FF2B5EF4-FFF2-40B4-BE49-F238E27FC236}">
                <a16:creationId xmlns:a16="http://schemas.microsoft.com/office/drawing/2014/main" xmlns="" id="{F7D7F03B-FD5C-43C1-B367-E526961DDFA9}"/>
              </a:ext>
            </a:extLst>
          </p:cNvPr>
          <p:cNvSpPr txBox="1"/>
          <p:nvPr/>
        </p:nvSpPr>
        <p:spPr>
          <a:xfrm>
            <a:off x="3128939" y="43023"/>
            <a:ext cx="6008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200" b="1" dirty="0">
                <a:solidFill>
                  <a:srgbClr val="6F6F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Úroveň miery triedenia podľa systému zberu 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BB7A06E6-974A-41A7-9801-5D36392855F4}"/>
              </a:ext>
            </a:extLst>
          </p:cNvPr>
          <p:cNvGrpSpPr/>
          <p:nvPr/>
        </p:nvGrpSpPr>
        <p:grpSpPr>
          <a:xfrm>
            <a:off x="196333" y="3431517"/>
            <a:ext cx="5106746" cy="1625538"/>
            <a:chOff x="196333" y="3431517"/>
            <a:chExt cx="5106746" cy="1625538"/>
          </a:xfrm>
        </p:grpSpPr>
        <p:sp>
          <p:nvSpPr>
            <p:cNvPr id="39" name="BlokTextu 38">
              <a:extLst>
                <a:ext uri="{FF2B5EF4-FFF2-40B4-BE49-F238E27FC236}">
                  <a16:creationId xmlns:a16="http://schemas.microsoft.com/office/drawing/2014/main" xmlns="" id="{6FFE828A-32C9-42E0-8C1A-DE222192305B}"/>
                </a:ext>
              </a:extLst>
            </p:cNvPr>
            <p:cNvSpPr txBox="1"/>
            <p:nvPr/>
          </p:nvSpPr>
          <p:spPr>
            <a:xfrm>
              <a:off x="2608674" y="4472280"/>
              <a:ext cx="2694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k-SK" sz="1600" b="1" dirty="0">
                  <a:solidFill>
                    <a:srgbClr val="EB8E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Stojiská </a:t>
              </a:r>
            </a:p>
            <a:p>
              <a:pPr algn="r"/>
              <a:r>
                <a:rPr lang="sk-SK" sz="1600" b="1" dirty="0">
                  <a:solidFill>
                    <a:srgbClr val="EB8E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 zberom BRKO</a:t>
              </a:r>
            </a:p>
          </p:txBody>
        </p:sp>
        <p:pic>
          <p:nvPicPr>
            <p:cNvPr id="15" name="Obrázok 14">
              <a:extLst>
                <a:ext uri="{FF2B5EF4-FFF2-40B4-BE49-F238E27FC236}">
                  <a16:creationId xmlns:a16="http://schemas.microsoft.com/office/drawing/2014/main" xmlns="" id="{259E0E16-B7E9-4199-8309-E1F52A919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342" t="41754" r="342" b="10642"/>
            <a:stretch/>
          </p:blipFill>
          <p:spPr>
            <a:xfrm>
              <a:off x="196333" y="3431517"/>
              <a:ext cx="2460000" cy="1523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9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B678D4A-8886-4A27-B0F6-4BE85A176D28}"/>
              </a:ext>
            </a:extLst>
          </p:cNvPr>
          <p:cNvSpPr/>
          <p:nvPr/>
        </p:nvSpPr>
        <p:spPr>
          <a:xfrm>
            <a:off x="55606" y="260193"/>
            <a:ext cx="7248708" cy="78461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ZBER ODPADU </a:t>
            </a:r>
            <a:r>
              <a:rPr lang="sk-SK" sz="40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DVERÍ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5AEA9E0E-9035-49DE-9F09-88C26BABF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" t="6788" r="4769" b="3095"/>
          <a:stretch/>
        </p:blipFill>
        <p:spPr>
          <a:xfrm>
            <a:off x="446314" y="1158144"/>
            <a:ext cx="8153400" cy="485956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59A074D3-5FF6-4BB5-A7F2-805006A1BF9D}"/>
              </a:ext>
            </a:extLst>
          </p:cNvPr>
          <p:cNvSpPr txBox="1"/>
          <p:nvPr/>
        </p:nvSpPr>
        <p:spPr>
          <a:xfrm>
            <a:off x="3756085" y="6139996"/>
            <a:ext cx="5109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Zdroj: </a:t>
            </a:r>
          </a:p>
        </p:txBody>
      </p:sp>
    </p:spTree>
    <p:extLst>
      <p:ext uri="{BB962C8B-B14F-4D97-AF65-F5344CB8AC3E}">
        <p14:creationId xmlns:p14="http://schemas.microsoft.com/office/powerpoint/2010/main" val="13592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xmlns="" id="{83A41183-7A88-46BE-A11C-AFA53A2AB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7" t="9647" r="2368" b="11579"/>
          <a:stretch/>
        </p:blipFill>
        <p:spPr>
          <a:xfrm>
            <a:off x="0" y="0"/>
            <a:ext cx="9144000" cy="696733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B841D98-0AF3-494D-B844-27C5764D9E54}"/>
              </a:ext>
            </a:extLst>
          </p:cNvPr>
          <p:cNvSpPr/>
          <p:nvPr/>
        </p:nvSpPr>
        <p:spPr>
          <a:xfrm>
            <a:off x="288233" y="258417"/>
            <a:ext cx="7424531" cy="126226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 sz="4000" b="1" dirty="0">
              <a:solidFill>
                <a:srgbClr val="B4D4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sk-SK" sz="4000" b="1" dirty="0">
                <a:solidFill>
                  <a:srgbClr val="B4D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80%</a:t>
            </a:r>
            <a:r>
              <a:rPr lang="sk-SK" sz="28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sk-SK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miera triedenia vďaka pohodlnému systému </a:t>
            </a:r>
          </a:p>
          <a:p>
            <a:pPr algn="ctr"/>
            <a:endParaRPr lang="sk-SK" sz="2000" b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83151DB4-1994-4CF2-B8A5-01E3637D3A06}"/>
              </a:ext>
            </a:extLst>
          </p:cNvPr>
          <p:cNvGrpSpPr/>
          <p:nvPr/>
        </p:nvGrpSpPr>
        <p:grpSpPr>
          <a:xfrm>
            <a:off x="0" y="1"/>
            <a:ext cx="9144002" cy="6857999"/>
            <a:chOff x="-2" y="0"/>
            <a:chExt cx="9144002" cy="6857999"/>
          </a:xfrm>
        </p:grpSpPr>
        <p:pic>
          <p:nvPicPr>
            <p:cNvPr id="6" name="Zástupný objekt pre obsah 4">
              <a:extLst>
                <a:ext uri="{FF2B5EF4-FFF2-40B4-BE49-F238E27FC236}">
                  <a16:creationId xmlns:a16="http://schemas.microsoft.com/office/drawing/2014/main" xmlns="" id="{96B0817F-CE5C-4E3F-8624-8F253EA84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" y="0"/>
              <a:ext cx="4411549" cy="6857999"/>
            </a:xfrm>
            <a:prstGeom prst="rect">
              <a:avLst/>
            </a:prstGeom>
          </p:spPr>
        </p:pic>
        <p:pic>
          <p:nvPicPr>
            <p:cNvPr id="11" name="Zástupný objekt pre obsah 4">
              <a:extLst>
                <a:ext uri="{FF2B5EF4-FFF2-40B4-BE49-F238E27FC236}">
                  <a16:creationId xmlns:a16="http://schemas.microsoft.com/office/drawing/2014/main" xmlns="" id="{B0121518-2C9B-4498-965D-A13BD0138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1545" y="0"/>
              <a:ext cx="4732455" cy="6857999"/>
            </a:xfrm>
            <a:prstGeom prst="rect">
              <a:avLst/>
            </a:prstGeom>
          </p:spPr>
        </p:pic>
      </p:grpSp>
      <p:pic>
        <p:nvPicPr>
          <p:cNvPr id="12" name="Zástupný objekt pre obsah 4">
            <a:extLst>
              <a:ext uri="{FF2B5EF4-FFF2-40B4-BE49-F238E27FC236}">
                <a16:creationId xmlns:a16="http://schemas.microsoft.com/office/drawing/2014/main" xmlns="" id="{7027B55C-D920-4FCE-B0A0-7135A6435B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34900" y="1"/>
            <a:ext cx="4809100" cy="6857999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031FD84D-521A-47C3-BC4B-86E414343BAC}"/>
              </a:ext>
            </a:extLst>
          </p:cNvPr>
          <p:cNvSpPr/>
          <p:nvPr/>
        </p:nvSpPr>
        <p:spPr>
          <a:xfrm>
            <a:off x="252234" y="287564"/>
            <a:ext cx="7354572" cy="78461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KOMPLEXNÉ </a:t>
            </a:r>
            <a:r>
              <a:rPr lang="sk-SK" sz="40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RIEŠENIE</a:t>
            </a:r>
          </a:p>
        </p:txBody>
      </p:sp>
      <p:sp>
        <p:nvSpPr>
          <p:cNvPr id="14" name="Zástupný objekt pre obsah 1">
            <a:extLst>
              <a:ext uri="{FF2B5EF4-FFF2-40B4-BE49-F238E27FC236}">
                <a16:creationId xmlns:a16="http://schemas.microsoft.com/office/drawing/2014/main" xmlns="" id="{084C7474-9129-497D-ABB6-34BF41E6FC0B}"/>
              </a:ext>
            </a:extLst>
          </p:cNvPr>
          <p:cNvSpPr txBox="1">
            <a:spLocks/>
          </p:cNvSpPr>
          <p:nvPr/>
        </p:nvSpPr>
        <p:spPr>
          <a:xfrm>
            <a:off x="120973" y="1223735"/>
            <a:ext cx="4169602" cy="5067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2400" dirty="0">
              <a:solidFill>
                <a:srgbClr val="A6A6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menej skládkovania</a:t>
            </a:r>
          </a:p>
          <a:p>
            <a:pPr marL="0" indent="0">
              <a:buFont typeface="Arial"/>
              <a:buNone/>
            </a:pPr>
            <a:endParaRPr lang="sk-SK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lepšie triedenie</a:t>
            </a:r>
          </a:p>
          <a:p>
            <a:pPr marL="0" indent="0">
              <a:buFont typeface="Arial"/>
              <a:buNone/>
            </a:pPr>
            <a:endParaRPr lang="sk-SK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spokojní občania</a:t>
            </a:r>
          </a:p>
          <a:p>
            <a:pPr marL="0" indent="0">
              <a:buFont typeface="Arial"/>
              <a:buNone/>
            </a:pPr>
            <a:endParaRPr lang="sk-SK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zdravé životné prostredie</a:t>
            </a:r>
          </a:p>
          <a:p>
            <a:endParaRPr lang="sk-SK" dirty="0"/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9B81AD06-86F0-4641-8DF2-9FAE00635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06" y="5882350"/>
            <a:ext cx="1243422" cy="8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ADF6C995-6A85-4600-BFF3-8FA52FC5B3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2" y="1202034"/>
            <a:ext cx="2289175" cy="1441450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xmlns="" id="{94B61F41-7916-49E2-8E8D-4ED9E8AA1E5A}"/>
              </a:ext>
            </a:extLst>
          </p:cNvPr>
          <p:cNvSpPr/>
          <p:nvPr/>
        </p:nvSpPr>
        <p:spPr>
          <a:xfrm>
            <a:off x="2286000" y="428279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3000" b="1" dirty="0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Martin </a:t>
            </a:r>
            <a:r>
              <a:rPr lang="sk-SK" sz="3000" b="1" dirty="0" err="1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Markuljak</a:t>
            </a:r>
            <a:endParaRPr lang="sk-SK" sz="30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sk-SK" sz="3000" b="1" dirty="0">
                <a:solidFill>
                  <a:srgbClr val="AFCA0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www.menejodpadu.sk</a:t>
            </a:r>
            <a:endParaRPr lang="sk-SK" sz="1350" b="1" dirty="0">
              <a:solidFill>
                <a:srgbClr val="AFCA0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B072779A-9DD2-4395-A7B2-6CD900F463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68" y="3172179"/>
            <a:ext cx="7614266" cy="994172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xmlns="" id="{30521E02-995C-445D-B8DB-C596952EFDE9}"/>
              </a:ext>
            </a:extLst>
          </p:cNvPr>
          <p:cNvSpPr txBox="1"/>
          <p:nvPr/>
        </p:nvSpPr>
        <p:spPr>
          <a:xfrm>
            <a:off x="1539167" y="3380723"/>
            <a:ext cx="60656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TEŠÍME SA NA SPOLUPRÁCU</a:t>
            </a:r>
            <a:endParaRPr lang="sk-SK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0154E9DE-2641-40F9-87AD-99384B653108}"/>
              </a:ext>
            </a:extLst>
          </p:cNvPr>
          <p:cNvSpPr txBox="1"/>
          <p:nvPr/>
        </p:nvSpPr>
        <p:spPr>
          <a:xfrm>
            <a:off x="3949700" y="375778"/>
            <a:ext cx="519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n>
                  <a:solidFill>
                    <a:srgbClr val="F8F8F8"/>
                  </a:solidFill>
                </a:ln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Prestaňte vyhadzovať</a:t>
            </a:r>
            <a:endParaRPr lang="sk-SK" sz="3600" b="1" dirty="0">
              <a:ln>
                <a:solidFill>
                  <a:srgbClr val="B4D400"/>
                </a:solidFill>
              </a:ln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peniaze na skládku</a:t>
            </a: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xmlns="" id="{57F9F9C0-7FB0-467B-91A8-9C0F7C35DB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14" l="2625" r="100000">
                        <a14:foregroundMark x1="57480" y1="10331" x2="68241" y2="8471"/>
                        <a14:foregroundMark x1="32283" y1="16736" x2="19160" y2="24174"/>
                        <a14:foregroundMark x1="30971" y1="33884" x2="31234" y2="7128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2859"/>
            <a:ext cx="4758068" cy="60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ok 22">
            <a:extLst>
              <a:ext uri="{FF2B5EF4-FFF2-40B4-BE49-F238E27FC236}">
                <a16:creationId xmlns:a16="http://schemas.microsoft.com/office/drawing/2014/main" xmlns="" id="{85D17EFA-DFA1-489B-906C-03ECFA414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7" b="16812"/>
          <a:stretch/>
        </p:blipFill>
        <p:spPr>
          <a:xfrm rot="8583096">
            <a:off x="1877305" y="1095065"/>
            <a:ext cx="5755943" cy="3879006"/>
          </a:xfrm>
          <a:prstGeom prst="rect">
            <a:avLst/>
          </a:prstGeom>
        </p:spPr>
      </p:pic>
      <p:sp>
        <p:nvSpPr>
          <p:cNvPr id="24" name="Zástupný objekt pre obsah 1">
            <a:extLst>
              <a:ext uri="{FF2B5EF4-FFF2-40B4-BE49-F238E27FC236}">
                <a16:creationId xmlns:a16="http://schemas.microsoft.com/office/drawing/2014/main" xmlns="" id="{9A4D5ED5-F642-42C4-981B-2317690CBC69}"/>
              </a:ext>
            </a:extLst>
          </p:cNvPr>
          <p:cNvSpPr txBox="1">
            <a:spLocks/>
          </p:cNvSpPr>
          <p:nvPr/>
        </p:nvSpPr>
        <p:spPr>
          <a:xfrm>
            <a:off x="385445" y="1377695"/>
            <a:ext cx="3861295" cy="465833"/>
          </a:xfrm>
          <a:prstGeom prst="rect">
            <a:avLst/>
          </a:prstGeom>
        </p:spPr>
        <p:txBody>
          <a:bodyPr numCol="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b="1" dirty="0">
                <a:solidFill>
                  <a:srgbClr val="AFCC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KONCOVÉ ZARIADENIA</a:t>
            </a:r>
          </a:p>
        </p:txBody>
      </p:sp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xmlns="" id="{F5EF5BAF-9E95-4A6D-BC6F-45B1F5646AD2}"/>
              </a:ext>
            </a:extLst>
          </p:cNvPr>
          <p:cNvSpPr txBox="1">
            <a:spLocks/>
          </p:cNvSpPr>
          <p:nvPr/>
        </p:nvSpPr>
        <p:spPr>
          <a:xfrm>
            <a:off x="280907" y="4225606"/>
            <a:ext cx="3071027" cy="578911"/>
          </a:xfrm>
          <a:prstGeom prst="rect">
            <a:avLst/>
          </a:prstGeom>
        </p:spPr>
        <p:txBody>
          <a:bodyPr numCol="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b="1" dirty="0">
                <a:solidFill>
                  <a:srgbClr val="D65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INFRAŠTRUKTÚRA</a:t>
            </a:r>
          </a:p>
        </p:txBody>
      </p:sp>
      <p:sp>
        <p:nvSpPr>
          <p:cNvPr id="26" name="Zástupný objekt pre obsah 1">
            <a:extLst>
              <a:ext uri="{FF2B5EF4-FFF2-40B4-BE49-F238E27FC236}">
                <a16:creationId xmlns:a16="http://schemas.microsoft.com/office/drawing/2014/main" xmlns="" id="{939EA6C7-FA58-4D60-B429-7BBD60BA4650}"/>
              </a:ext>
            </a:extLst>
          </p:cNvPr>
          <p:cNvSpPr txBox="1">
            <a:spLocks/>
          </p:cNvSpPr>
          <p:nvPr/>
        </p:nvSpPr>
        <p:spPr>
          <a:xfrm>
            <a:off x="6121555" y="1662575"/>
            <a:ext cx="2637000" cy="578911"/>
          </a:xfrm>
          <a:prstGeom prst="rect">
            <a:avLst/>
          </a:prstGeom>
        </p:spPr>
        <p:txBody>
          <a:bodyPr numCol="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b="1" dirty="0">
                <a:solidFill>
                  <a:srgbClr val="FFDE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KOMUNIKÁCIA</a:t>
            </a:r>
          </a:p>
        </p:txBody>
      </p:sp>
      <p:sp>
        <p:nvSpPr>
          <p:cNvPr id="27" name="Zástupný objekt pre obsah 1">
            <a:extLst>
              <a:ext uri="{FF2B5EF4-FFF2-40B4-BE49-F238E27FC236}">
                <a16:creationId xmlns:a16="http://schemas.microsoft.com/office/drawing/2014/main" xmlns="" id="{99BA78C3-0138-4FDA-9071-45AF3333F994}"/>
              </a:ext>
            </a:extLst>
          </p:cNvPr>
          <p:cNvSpPr txBox="1">
            <a:spLocks/>
          </p:cNvSpPr>
          <p:nvPr/>
        </p:nvSpPr>
        <p:spPr>
          <a:xfrm>
            <a:off x="5902485" y="4112528"/>
            <a:ext cx="1952074" cy="578911"/>
          </a:xfrm>
          <a:prstGeom prst="rect">
            <a:avLst/>
          </a:prstGeom>
        </p:spPr>
        <p:txBody>
          <a:bodyPr numCol="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b="1" dirty="0">
                <a:solidFill>
                  <a:srgbClr val="F7A01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EVIDENCIA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xmlns="" id="{44552292-8C15-41D1-8B7B-EFE3295EF834}"/>
              </a:ext>
            </a:extLst>
          </p:cNvPr>
          <p:cNvSpPr/>
          <p:nvPr/>
        </p:nvSpPr>
        <p:spPr>
          <a:xfrm>
            <a:off x="113064" y="164740"/>
            <a:ext cx="7321406" cy="78461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3300" b="1" dirty="0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 PREMENIŤ ODPAD NA ZDROJ?</a:t>
            </a:r>
          </a:p>
        </p:txBody>
      </p:sp>
      <p:sp>
        <p:nvSpPr>
          <p:cNvPr id="29" name="Zástupný objekt pre obsah 1">
            <a:extLst>
              <a:ext uri="{FF2B5EF4-FFF2-40B4-BE49-F238E27FC236}">
                <a16:creationId xmlns:a16="http://schemas.microsoft.com/office/drawing/2014/main" xmlns="" id="{11DCC57D-424E-4928-91D3-7599F44320F0}"/>
              </a:ext>
            </a:extLst>
          </p:cNvPr>
          <p:cNvSpPr txBox="1">
            <a:spLocks/>
          </p:cNvSpPr>
          <p:nvPr/>
        </p:nvSpPr>
        <p:spPr>
          <a:xfrm>
            <a:off x="2842590" y="5119779"/>
            <a:ext cx="4790661" cy="1234440"/>
          </a:xfrm>
          <a:prstGeom prst="rect">
            <a:avLst/>
          </a:prstGeom>
        </p:spPr>
        <p:txBody>
          <a:bodyPr numCol="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sk-SK" sz="2800" b="1" dirty="0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pohodlný,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800" b="1" dirty="0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motivačný,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800" b="1" dirty="0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kontrolovateľný systém</a:t>
            </a:r>
            <a:endParaRPr lang="sk-SK" sz="1400" b="1" dirty="0">
              <a:solidFill>
                <a:srgbClr val="878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4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xmlns="" id="{23AE5511-166A-4EFB-829F-9E5527A01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3C65EBB1-D30E-4AE4-B5A0-4F45A738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67680415-9BA3-4F89-BC92-3600E11E2F0F}"/>
              </a:ext>
            </a:extLst>
          </p:cNvPr>
          <p:cNvGrpSpPr/>
          <p:nvPr/>
        </p:nvGrpSpPr>
        <p:grpSpPr>
          <a:xfrm>
            <a:off x="0" y="-127590"/>
            <a:ext cx="9144000" cy="6985590"/>
            <a:chOff x="0" y="0"/>
            <a:chExt cx="9144000" cy="6858000"/>
          </a:xfrm>
        </p:grpSpPr>
        <p:pic>
          <p:nvPicPr>
            <p:cNvPr id="5" name="Obrázok 4">
              <a:extLst>
                <a:ext uri="{FF2B5EF4-FFF2-40B4-BE49-F238E27FC236}">
                  <a16:creationId xmlns:a16="http://schemas.microsoft.com/office/drawing/2014/main" xmlns="" id="{D385E7C7-243D-4826-B00A-918B13218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Šípka: nahor 5">
              <a:extLst>
                <a:ext uri="{FF2B5EF4-FFF2-40B4-BE49-F238E27FC236}">
                  <a16:creationId xmlns:a16="http://schemas.microsoft.com/office/drawing/2014/main" xmlns="" id="{C453DE8B-4D14-4A55-AF06-03E6A2703111}"/>
                </a:ext>
              </a:extLst>
            </p:cNvPr>
            <p:cNvSpPr/>
            <p:nvPr/>
          </p:nvSpPr>
          <p:spPr>
            <a:xfrm rot="10800000">
              <a:off x="5207137" y="1341121"/>
              <a:ext cx="524256" cy="1316735"/>
            </a:xfrm>
            <a:prstGeom prst="upArrow">
              <a:avLst/>
            </a:prstGeom>
            <a:solidFill>
              <a:srgbClr val="B4D400"/>
            </a:solidFill>
            <a:ln>
              <a:solidFill>
                <a:srgbClr val="B4D4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7" name="BlokTextu 6">
            <a:extLst>
              <a:ext uri="{FF2B5EF4-FFF2-40B4-BE49-F238E27FC236}">
                <a16:creationId xmlns:a16="http://schemas.microsoft.com/office/drawing/2014/main" xmlns="" id="{7C1CD5F1-EB3E-40F2-B3AB-0B6EED1AEFD8}"/>
              </a:ext>
            </a:extLst>
          </p:cNvPr>
          <p:cNvSpPr txBox="1"/>
          <p:nvPr/>
        </p:nvSpPr>
        <p:spPr>
          <a:xfrm>
            <a:off x="3085305" y="282563"/>
            <a:ext cx="5601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ln>
                  <a:solidFill>
                    <a:srgbClr val="F8F8F8"/>
                  </a:solidFill>
                </a:ln>
                <a:solidFill>
                  <a:srgbClr val="ADC9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 to dosiahnuť?</a:t>
            </a:r>
            <a:endParaRPr lang="sk-SK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8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932D6088-9BE5-460E-A4B4-234A0714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69" y="2149853"/>
            <a:ext cx="5068590" cy="488086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498CCE20-1550-4951-A1D3-069D4BE16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5" y="1990012"/>
            <a:ext cx="2371973" cy="234522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4B44F55C-8731-4C21-B5C7-B93935D66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23" y="4401894"/>
            <a:ext cx="2319875" cy="250507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0A96E7B7-C17D-40BC-ABCB-D73027361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083" y="94938"/>
            <a:ext cx="2139364" cy="205491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DA0AD079-9C1B-43D0-8B40-D330E4C89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168" y="254448"/>
            <a:ext cx="2054915" cy="2054915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652872D0-4919-4F01-8193-FB40ACF13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981" y="2449501"/>
            <a:ext cx="2178934" cy="159572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xmlns="" id="{CB1FD3F7-B9F0-4A68-B816-EE91721207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745" y="4226527"/>
            <a:ext cx="1656244" cy="152752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xmlns="" id="{5C921537-14AA-467E-9099-21C4F0770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5882" y="500521"/>
            <a:ext cx="2247900" cy="2228850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xmlns="" id="{F49424B8-70D8-4E6C-91F6-39FBD62253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0251" y="5487674"/>
            <a:ext cx="1164616" cy="13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37A83240-3D44-4203-9B00-827F75FF0611}"/>
              </a:ext>
            </a:extLst>
          </p:cNvPr>
          <p:cNvGrpSpPr/>
          <p:nvPr/>
        </p:nvGrpSpPr>
        <p:grpSpPr>
          <a:xfrm>
            <a:off x="3481653" y="1121414"/>
            <a:ext cx="3972264" cy="5400866"/>
            <a:chOff x="3549006" y="928981"/>
            <a:chExt cx="3972264" cy="5400866"/>
          </a:xfrm>
        </p:grpSpPr>
        <p:pic>
          <p:nvPicPr>
            <p:cNvPr id="14" name="Obrázok 13">
              <a:extLst>
                <a:ext uri="{FF2B5EF4-FFF2-40B4-BE49-F238E27FC236}">
                  <a16:creationId xmlns:a16="http://schemas.microsoft.com/office/drawing/2014/main" xmlns="" id="{562085FC-33E4-4CE9-96E9-D9A432EB7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75" t="-132" r="79820" b="80740"/>
            <a:stretch/>
          </p:blipFill>
          <p:spPr>
            <a:xfrm>
              <a:off x="3552911" y="928981"/>
              <a:ext cx="3968359" cy="575345"/>
            </a:xfrm>
            <a:prstGeom prst="rect">
              <a:avLst/>
            </a:prstGeom>
          </p:spPr>
        </p:pic>
        <p:pic>
          <p:nvPicPr>
            <p:cNvPr id="15" name="Obrázok 14">
              <a:extLst>
                <a:ext uri="{FF2B5EF4-FFF2-40B4-BE49-F238E27FC236}">
                  <a16:creationId xmlns:a16="http://schemas.microsoft.com/office/drawing/2014/main" xmlns="" id="{7798DD6C-4ACB-4D33-B4B4-01680B2D5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17" t="22320" r="81821" b="64646"/>
            <a:stretch/>
          </p:blipFill>
          <p:spPr>
            <a:xfrm>
              <a:off x="3552912" y="2178150"/>
              <a:ext cx="1258835" cy="511938"/>
            </a:xfrm>
            <a:prstGeom prst="rect">
              <a:avLst/>
            </a:prstGeom>
          </p:spPr>
        </p:pic>
        <p:pic>
          <p:nvPicPr>
            <p:cNvPr id="16" name="Obrázok 15">
              <a:extLst>
                <a:ext uri="{FF2B5EF4-FFF2-40B4-BE49-F238E27FC236}">
                  <a16:creationId xmlns:a16="http://schemas.microsoft.com/office/drawing/2014/main" xmlns="" id="{E6F48462-C12D-45ED-A3FE-9B3FCEEE0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3" t="38978" r="79673" b="54090"/>
            <a:stretch/>
          </p:blipFill>
          <p:spPr>
            <a:xfrm>
              <a:off x="3550959" y="3365823"/>
              <a:ext cx="565035" cy="511938"/>
            </a:xfrm>
            <a:prstGeom prst="rect">
              <a:avLst/>
            </a:prstGeom>
          </p:spPr>
        </p:pic>
        <p:pic>
          <p:nvPicPr>
            <p:cNvPr id="17" name="Obrázok 16">
              <a:extLst>
                <a:ext uri="{FF2B5EF4-FFF2-40B4-BE49-F238E27FC236}">
                  <a16:creationId xmlns:a16="http://schemas.microsoft.com/office/drawing/2014/main" xmlns="" id="{55FADE04-5FD8-46A9-8E8B-085EC89AB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03" t="49087" r="77086" b="44098"/>
            <a:stretch/>
          </p:blipFill>
          <p:spPr>
            <a:xfrm>
              <a:off x="3581573" y="4612872"/>
              <a:ext cx="359230" cy="511938"/>
            </a:xfrm>
            <a:prstGeom prst="rect">
              <a:avLst/>
            </a:prstGeom>
          </p:spPr>
        </p:pic>
        <p:pic>
          <p:nvPicPr>
            <p:cNvPr id="18" name="Obrázok 17">
              <a:extLst>
                <a:ext uri="{FF2B5EF4-FFF2-40B4-BE49-F238E27FC236}">
                  <a16:creationId xmlns:a16="http://schemas.microsoft.com/office/drawing/2014/main" xmlns="" id="{42DEC3BF-418A-41D6-AE3E-808349C0D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01" t="58623" r="75367" b="36268"/>
            <a:stretch/>
          </p:blipFill>
          <p:spPr>
            <a:xfrm>
              <a:off x="3549006" y="2784534"/>
              <a:ext cx="699570" cy="511937"/>
            </a:xfrm>
            <a:prstGeom prst="rect">
              <a:avLst/>
            </a:prstGeom>
          </p:spPr>
        </p:pic>
        <p:pic>
          <p:nvPicPr>
            <p:cNvPr id="19" name="Obrázok 18">
              <a:extLst>
                <a:ext uri="{FF2B5EF4-FFF2-40B4-BE49-F238E27FC236}">
                  <a16:creationId xmlns:a16="http://schemas.microsoft.com/office/drawing/2014/main" xmlns="" id="{1BE3B66A-9B91-4A44-A8A8-C3888FCA2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6" t="65713" r="74678" b="28460"/>
            <a:stretch/>
          </p:blipFill>
          <p:spPr>
            <a:xfrm>
              <a:off x="3575796" y="5889586"/>
              <a:ext cx="102817" cy="430200"/>
            </a:xfrm>
            <a:prstGeom prst="rect">
              <a:avLst/>
            </a:prstGeom>
          </p:spPr>
        </p:pic>
        <p:pic>
          <p:nvPicPr>
            <p:cNvPr id="20" name="Obrázok 19">
              <a:extLst>
                <a:ext uri="{FF2B5EF4-FFF2-40B4-BE49-F238E27FC236}">
                  <a16:creationId xmlns:a16="http://schemas.microsoft.com/office/drawing/2014/main" xmlns="" id="{F0089C5B-9B24-4D40-A9BD-35D9C50DB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89" t="74115" r="76302" b="21834"/>
            <a:stretch/>
          </p:blipFill>
          <p:spPr>
            <a:xfrm>
              <a:off x="3575795" y="5250830"/>
              <a:ext cx="179018" cy="511937"/>
            </a:xfrm>
            <a:prstGeom prst="rect">
              <a:avLst/>
            </a:prstGeom>
          </p:spPr>
        </p:pic>
        <p:pic>
          <p:nvPicPr>
            <p:cNvPr id="21" name="Obrázok 20">
              <a:extLst>
                <a:ext uri="{FF2B5EF4-FFF2-40B4-BE49-F238E27FC236}">
                  <a16:creationId xmlns:a16="http://schemas.microsoft.com/office/drawing/2014/main" xmlns="" id="{52BFB1F2-093B-4616-9701-91D32CB94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90" t="80297" r="76957" b="14675"/>
            <a:stretch/>
          </p:blipFill>
          <p:spPr>
            <a:xfrm>
              <a:off x="3575795" y="4021130"/>
              <a:ext cx="462046" cy="511937"/>
            </a:xfrm>
            <a:prstGeom prst="rect">
              <a:avLst/>
            </a:prstGeom>
          </p:spPr>
        </p:pic>
        <p:pic>
          <p:nvPicPr>
            <p:cNvPr id="22" name="Obrázok 21">
              <a:extLst>
                <a:ext uri="{FF2B5EF4-FFF2-40B4-BE49-F238E27FC236}">
                  <a16:creationId xmlns:a16="http://schemas.microsoft.com/office/drawing/2014/main" xmlns="" id="{C48B3BA1-98B9-4684-AE11-FA69486D0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04" t="87397" r="72654" b="2549"/>
            <a:stretch/>
          </p:blipFill>
          <p:spPr>
            <a:xfrm>
              <a:off x="3549006" y="1571765"/>
              <a:ext cx="1856530" cy="511938"/>
            </a:xfrm>
            <a:prstGeom prst="rect">
              <a:avLst/>
            </a:prstGeom>
          </p:spPr>
        </p:pic>
        <p:sp>
          <p:nvSpPr>
            <p:cNvPr id="31" name="BlokTextu 30">
              <a:extLst>
                <a:ext uri="{FF2B5EF4-FFF2-40B4-BE49-F238E27FC236}">
                  <a16:creationId xmlns:a16="http://schemas.microsoft.com/office/drawing/2014/main" xmlns="" id="{2B7ADF28-B1C3-4B4C-A343-CB40257729C9}"/>
                </a:ext>
              </a:extLst>
            </p:cNvPr>
            <p:cNvSpPr txBox="1"/>
            <p:nvPr/>
          </p:nvSpPr>
          <p:spPr>
            <a:xfrm>
              <a:off x="4037841" y="1007372"/>
              <a:ext cx="33101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56,97 %  BIOODPAD</a:t>
              </a:r>
            </a:p>
          </p:txBody>
        </p:sp>
        <p:sp>
          <p:nvSpPr>
            <p:cNvPr id="32" name="BlokTextu 31">
              <a:extLst>
                <a:ext uri="{FF2B5EF4-FFF2-40B4-BE49-F238E27FC236}">
                  <a16:creationId xmlns:a16="http://schemas.microsoft.com/office/drawing/2014/main" xmlns="" id="{79B3AF2C-A28C-4802-8270-5CE000F7FBB9}"/>
                </a:ext>
              </a:extLst>
            </p:cNvPr>
            <p:cNvSpPr txBox="1"/>
            <p:nvPr/>
          </p:nvSpPr>
          <p:spPr>
            <a:xfrm>
              <a:off x="5467785" y="1627679"/>
              <a:ext cx="2053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15,69 %  </a:t>
              </a:r>
              <a:r>
                <a:rPr lang="sk-SK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ZKO</a:t>
              </a:r>
              <a:endPara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BlokTextu 32">
              <a:extLst>
                <a:ext uri="{FF2B5EF4-FFF2-40B4-BE49-F238E27FC236}">
                  <a16:creationId xmlns:a16="http://schemas.microsoft.com/office/drawing/2014/main" xmlns="" id="{6A1DE88A-142B-43A9-8FE8-41159050C9F6}"/>
                </a:ext>
              </a:extLst>
            </p:cNvPr>
            <p:cNvSpPr txBox="1"/>
            <p:nvPr/>
          </p:nvSpPr>
          <p:spPr>
            <a:xfrm>
              <a:off x="4922903" y="2257932"/>
              <a:ext cx="2053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rgbClr val="D6CC1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8,17 % PLAST</a:t>
              </a:r>
            </a:p>
          </p:txBody>
        </p:sp>
        <p:sp>
          <p:nvSpPr>
            <p:cNvPr id="34" name="BlokTextu 33">
              <a:extLst>
                <a:ext uri="{FF2B5EF4-FFF2-40B4-BE49-F238E27FC236}">
                  <a16:creationId xmlns:a16="http://schemas.microsoft.com/office/drawing/2014/main" xmlns="" id="{6F8BCDD5-37E4-4D25-969E-277BE758632C}"/>
                </a:ext>
              </a:extLst>
            </p:cNvPr>
            <p:cNvSpPr txBox="1"/>
            <p:nvPr/>
          </p:nvSpPr>
          <p:spPr>
            <a:xfrm>
              <a:off x="4248576" y="2822325"/>
              <a:ext cx="2053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rgbClr val="1A743B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4,90 % SKLO</a:t>
              </a:r>
            </a:p>
          </p:txBody>
        </p:sp>
        <p:sp>
          <p:nvSpPr>
            <p:cNvPr id="35" name="BlokTextu 34">
              <a:extLst>
                <a:ext uri="{FF2B5EF4-FFF2-40B4-BE49-F238E27FC236}">
                  <a16:creationId xmlns:a16="http://schemas.microsoft.com/office/drawing/2014/main" xmlns="" id="{61262A7C-8F0F-4CEB-924E-494E8DA02E3B}"/>
                </a:ext>
              </a:extLst>
            </p:cNvPr>
            <p:cNvSpPr txBox="1"/>
            <p:nvPr/>
          </p:nvSpPr>
          <p:spPr>
            <a:xfrm>
              <a:off x="4147631" y="3421737"/>
              <a:ext cx="2053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rgbClr val="18488B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4,52 % PAPIER</a:t>
              </a:r>
            </a:p>
          </p:txBody>
        </p:sp>
        <p:sp>
          <p:nvSpPr>
            <p:cNvPr id="36" name="BlokTextu 35">
              <a:extLst>
                <a:ext uri="{FF2B5EF4-FFF2-40B4-BE49-F238E27FC236}">
                  <a16:creationId xmlns:a16="http://schemas.microsoft.com/office/drawing/2014/main" xmlns="" id="{C04DF780-D145-4A29-90B8-47E32454E7DD}"/>
                </a:ext>
              </a:extLst>
            </p:cNvPr>
            <p:cNvSpPr txBox="1"/>
            <p:nvPr/>
          </p:nvSpPr>
          <p:spPr>
            <a:xfrm>
              <a:off x="4034384" y="4696835"/>
              <a:ext cx="3312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rgbClr val="A13D1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3,34 % TEXTIL + OBUV </a:t>
              </a:r>
            </a:p>
          </p:txBody>
        </p:sp>
        <p:sp>
          <p:nvSpPr>
            <p:cNvPr id="37" name="BlokTextu 36">
              <a:extLst>
                <a:ext uri="{FF2B5EF4-FFF2-40B4-BE49-F238E27FC236}">
                  <a16:creationId xmlns:a16="http://schemas.microsoft.com/office/drawing/2014/main" xmlns="" id="{C1A1F850-C842-41FE-BC7F-66C2DE724DC3}"/>
                </a:ext>
              </a:extLst>
            </p:cNvPr>
            <p:cNvSpPr txBox="1"/>
            <p:nvPr/>
          </p:nvSpPr>
          <p:spPr>
            <a:xfrm>
              <a:off x="4115994" y="4104668"/>
              <a:ext cx="3312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rgbClr val="8574A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3,59 OSTATNÝ ODPAD</a:t>
              </a:r>
            </a:p>
          </p:txBody>
        </p:sp>
        <p:sp>
          <p:nvSpPr>
            <p:cNvPr id="38" name="BlokTextu 37">
              <a:extLst>
                <a:ext uri="{FF2B5EF4-FFF2-40B4-BE49-F238E27FC236}">
                  <a16:creationId xmlns:a16="http://schemas.microsoft.com/office/drawing/2014/main" xmlns="" id="{A3B37420-198D-4EA0-B0DF-D0F724D5EA2C}"/>
                </a:ext>
              </a:extLst>
            </p:cNvPr>
            <p:cNvSpPr txBox="1"/>
            <p:nvPr/>
          </p:nvSpPr>
          <p:spPr>
            <a:xfrm>
              <a:off x="3833476" y="5313286"/>
              <a:ext cx="3312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rgbClr val="D4982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2,80 % KOV</a:t>
              </a:r>
            </a:p>
          </p:txBody>
        </p:sp>
        <p:sp>
          <p:nvSpPr>
            <p:cNvPr id="39" name="BlokTextu 38">
              <a:extLst>
                <a:ext uri="{FF2B5EF4-FFF2-40B4-BE49-F238E27FC236}">
                  <a16:creationId xmlns:a16="http://schemas.microsoft.com/office/drawing/2014/main" xmlns="" id="{8EC53AFC-1A86-43BE-A009-AB2E14F2C9CB}"/>
                </a:ext>
              </a:extLst>
            </p:cNvPr>
            <p:cNvSpPr txBox="1"/>
            <p:nvPr/>
          </p:nvSpPr>
          <p:spPr>
            <a:xfrm>
              <a:off x="3779137" y="5929737"/>
              <a:ext cx="3312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>
                  <a:solidFill>
                    <a:srgbClr val="A6A6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1,04 % STAVEBNÝ ODPAD</a:t>
              </a:r>
            </a:p>
          </p:txBody>
        </p:sp>
      </p:grpSp>
      <p:pic>
        <p:nvPicPr>
          <p:cNvPr id="23" name="Obrázok 22">
            <a:extLst>
              <a:ext uri="{FF2B5EF4-FFF2-40B4-BE49-F238E27FC236}">
                <a16:creationId xmlns:a16="http://schemas.microsoft.com/office/drawing/2014/main" xmlns="" id="{6FD8C838-AB0B-417B-BDA4-E2B8376E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4" y="1508603"/>
            <a:ext cx="2776404" cy="478851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20699791-7818-4B4C-8E1F-D35E4017EF04}"/>
              </a:ext>
            </a:extLst>
          </p:cNvPr>
          <p:cNvSpPr txBox="1"/>
          <p:nvPr/>
        </p:nvSpPr>
        <p:spPr>
          <a:xfrm>
            <a:off x="456292" y="6548899"/>
            <a:ext cx="7247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Zdroj: Fyzické analýzy odpadu v spolupráci s </a:t>
            </a:r>
            <a:r>
              <a:rPr lang="sk-SK" sz="1100" dirty="0" err="1"/>
              <a:t>OZ</a:t>
            </a:r>
            <a:r>
              <a:rPr lang="sk-SK" sz="1100" dirty="0"/>
              <a:t> Priatelia Zeme - SPZ</a:t>
            </a:r>
          </a:p>
        </p:txBody>
      </p:sp>
    </p:spTree>
    <p:extLst>
      <p:ext uri="{BB962C8B-B14F-4D97-AF65-F5344CB8AC3E}">
        <p14:creationId xmlns:p14="http://schemas.microsoft.com/office/powerpoint/2010/main" val="14295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E000CF92-AB64-4C55-935E-384576E15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5" r="25753" b="136"/>
          <a:stretch/>
        </p:blipFill>
        <p:spPr>
          <a:xfrm>
            <a:off x="0" y="0"/>
            <a:ext cx="7593497" cy="690704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631DC29F-5779-4322-8DA9-931A1292B634}"/>
              </a:ext>
            </a:extLst>
          </p:cNvPr>
          <p:cNvSpPr txBox="1"/>
          <p:nvPr/>
        </p:nvSpPr>
        <p:spPr>
          <a:xfrm>
            <a:off x="1608150" y="2696409"/>
            <a:ext cx="322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200" b="1" dirty="0">
                <a:solidFill>
                  <a:srgbClr val="6799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Prirodzený kolobeh bioodpadu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502761E1-324B-4F74-916F-9663A6413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43" t="6388" r="16716" b="67795"/>
          <a:stretch/>
        </p:blipFill>
        <p:spPr>
          <a:xfrm rot="3331223">
            <a:off x="7335859" y="934355"/>
            <a:ext cx="914400" cy="188843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2E6A271E-04AF-46DA-A14C-D3FEED631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28" t="6388" r="764" b="67795"/>
          <a:stretch/>
        </p:blipFill>
        <p:spPr>
          <a:xfrm>
            <a:off x="7388179" y="2352131"/>
            <a:ext cx="1647370" cy="18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xmlns="" id="{497AD29E-CC14-4F65-A3F0-D14DCDA0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91FBC4-B537-459C-A316-DB9AB2DDF97C}"/>
              </a:ext>
            </a:extLst>
          </p:cNvPr>
          <p:cNvSpPr/>
          <p:nvPr/>
        </p:nvSpPr>
        <p:spPr>
          <a:xfrm>
            <a:off x="0" y="1"/>
            <a:ext cx="7492482" cy="1231640"/>
          </a:xfrm>
          <a:prstGeom prst="rect">
            <a:avLst/>
          </a:prstGeom>
          <a:solidFill>
            <a:srgbClr val="FFFFFF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PROFESIONÁLNA </a:t>
            </a:r>
            <a:r>
              <a:rPr lang="sk-SK" sz="3200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KOMPOSTÁREŇ </a:t>
            </a:r>
            <a:endParaRPr lang="sk-SK" sz="1100" b="1" dirty="0">
              <a:solidFill>
                <a:srgbClr val="AFCB0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Zástupný objekt pre obsah 20">
            <a:extLst>
              <a:ext uri="{FF2B5EF4-FFF2-40B4-BE49-F238E27FC236}">
                <a16:creationId xmlns:a16="http://schemas.microsoft.com/office/drawing/2014/main" xmlns="" id="{93D608E2-1B4B-49A6-B6B6-B6215EE5C2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028" t="20782" r="13091" b="16446"/>
          <a:stretch/>
        </p:blipFill>
        <p:spPr>
          <a:xfrm>
            <a:off x="4816890" y="1350509"/>
            <a:ext cx="3411678" cy="1857065"/>
          </a:xfr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B2B0E319-38C6-4FA2-B3E3-48DFFD6F0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3207574"/>
            <a:ext cx="4086808" cy="6397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BUDOVANIE </a:t>
            </a:r>
            <a:r>
              <a:rPr lang="sk-SK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KOMPOSTÁRNÍ</a:t>
            </a:r>
            <a:r>
              <a:rPr lang="sk-SK" b="1" dirty="0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sk-SK" sz="900" b="1" dirty="0">
              <a:solidFill>
                <a:srgbClr val="AFCB0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xmlns="" id="{52FB580C-8209-4E4A-94DD-B7B82B52492C}"/>
              </a:ext>
            </a:extLst>
          </p:cNvPr>
          <p:cNvGrpSpPr/>
          <p:nvPr/>
        </p:nvGrpSpPr>
        <p:grpSpPr>
          <a:xfrm>
            <a:off x="4408228" y="4006857"/>
            <a:ext cx="4593254" cy="1872343"/>
            <a:chOff x="3981212" y="4085687"/>
            <a:chExt cx="4593254" cy="1872343"/>
          </a:xfrm>
        </p:grpSpPr>
        <p:pic>
          <p:nvPicPr>
            <p:cNvPr id="22" name="Zástupný objekt pre obsah 22">
              <a:extLst>
                <a:ext uri="{FF2B5EF4-FFF2-40B4-BE49-F238E27FC236}">
                  <a16:creationId xmlns:a16="http://schemas.microsoft.com/office/drawing/2014/main" xmlns="" id="{043861E9-EFA2-47D6-AC21-EEBACCF40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26"/>
            <a:stretch/>
          </p:blipFill>
          <p:spPr>
            <a:xfrm>
              <a:off x="3981212" y="4085687"/>
              <a:ext cx="2296627" cy="1872343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23" name="Obrázok 22">
              <a:extLst>
                <a:ext uri="{FF2B5EF4-FFF2-40B4-BE49-F238E27FC236}">
                  <a16:creationId xmlns:a16="http://schemas.microsoft.com/office/drawing/2014/main" xmlns="" id="{DB6751CE-73C4-43DD-9283-AD9A78252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796" t="10182" r="36300" b="5828"/>
            <a:stretch/>
          </p:blipFill>
          <p:spPr>
            <a:xfrm>
              <a:off x="6277839" y="4085687"/>
              <a:ext cx="2296627" cy="1872343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sp>
        <p:nvSpPr>
          <p:cNvPr id="24" name="Zástupný objekt pre text 5">
            <a:extLst>
              <a:ext uri="{FF2B5EF4-FFF2-40B4-BE49-F238E27FC236}">
                <a16:creationId xmlns:a16="http://schemas.microsoft.com/office/drawing/2014/main" xmlns="" id="{7F14E9B1-FCDF-4574-AD81-2A6018511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16890" y="6089822"/>
            <a:ext cx="4041775" cy="639762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INOVOVANIE EXISTUJÚCICH </a:t>
            </a:r>
            <a:r>
              <a:rPr lang="sk-SK" dirty="0" err="1">
                <a:solidFill>
                  <a:srgbClr val="AFCB0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KOMPOSTÁRNÍ</a:t>
            </a:r>
            <a:endParaRPr lang="sk-SK" sz="900" dirty="0">
              <a:solidFill>
                <a:srgbClr val="AFCB0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Zástupný objekt pre obsah 3">
            <a:extLst>
              <a:ext uri="{FF2B5EF4-FFF2-40B4-BE49-F238E27FC236}">
                <a16:creationId xmlns:a16="http://schemas.microsoft.com/office/drawing/2014/main" xmlns="" id="{8CFD4E60-324A-452E-88F5-C5675C047E7A}"/>
              </a:ext>
            </a:extLst>
          </p:cNvPr>
          <p:cNvSpPr txBox="1">
            <a:spLocks/>
          </p:cNvSpPr>
          <p:nvPr/>
        </p:nvSpPr>
        <p:spPr>
          <a:xfrm>
            <a:off x="182254" y="1290099"/>
            <a:ext cx="4311925" cy="45891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2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k-SK" sz="2200" dirty="0">
                <a:solidFill>
                  <a:schemeClr val="bg1">
                    <a:lumMod val="50000"/>
                  </a:schemeClr>
                </a:solidFill>
              </a:rPr>
              <a:t>Účinný nástroj na znižovanie ZKO</a:t>
            </a:r>
          </a:p>
          <a:p>
            <a:r>
              <a:rPr lang="sk-SK" sz="2200" dirty="0">
                <a:solidFill>
                  <a:schemeClr val="bg1">
                    <a:lumMod val="50000"/>
                  </a:schemeClr>
                </a:solidFill>
              </a:rPr>
              <a:t>Nevyhnutnosť pre reformu OH</a:t>
            </a:r>
          </a:p>
          <a:p>
            <a:r>
              <a:rPr lang="sk-SK" sz="2200" dirty="0">
                <a:solidFill>
                  <a:schemeClr val="bg1">
                    <a:lumMod val="50000"/>
                  </a:schemeClr>
                </a:solidFill>
              </a:rPr>
              <a:t>Musí dodržovať profesionálne postupy</a:t>
            </a:r>
          </a:p>
          <a:p>
            <a:r>
              <a:rPr lang="sk-SK" sz="2200" dirty="0">
                <a:solidFill>
                  <a:schemeClr val="bg1">
                    <a:lumMod val="50000"/>
                  </a:schemeClr>
                </a:solidFill>
              </a:rPr>
              <a:t>Riadený proces výroby kompostu</a:t>
            </a:r>
          </a:p>
          <a:p>
            <a:r>
              <a:rPr lang="sk-SK" sz="2200" dirty="0">
                <a:solidFill>
                  <a:schemeClr val="bg1">
                    <a:lumMod val="50000"/>
                  </a:schemeClr>
                </a:solidFill>
              </a:rPr>
              <a:t>Kompost – predajná komodita</a:t>
            </a:r>
          </a:p>
          <a:p>
            <a:r>
              <a:rPr lang="sk-SK" sz="2200" dirty="0">
                <a:solidFill>
                  <a:schemeClr val="bg1">
                    <a:lumMod val="50000"/>
                  </a:schemeClr>
                </a:solidFill>
              </a:rPr>
              <a:t>Zhodnocovanie BRKO je lacnejšie ako skládkovanie</a:t>
            </a:r>
          </a:p>
        </p:txBody>
      </p:sp>
    </p:spTree>
    <p:extLst>
      <p:ext uri="{BB962C8B-B14F-4D97-AF65-F5344CB8AC3E}">
        <p14:creationId xmlns:p14="http://schemas.microsoft.com/office/powerpoint/2010/main" val="35097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  <p:bldP spid="2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21806</TotalTime>
  <Words>233</Words>
  <Application>Microsoft Office PowerPoint</Application>
  <PresentationFormat>Prezentácia na obrazovke (4:3)</PresentationFormat>
  <Paragraphs>87</Paragraphs>
  <Slides>24</Slides>
  <Notes>1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30" baseType="lpstr">
      <vt:lpstr>Arial</vt:lpstr>
      <vt:lpstr>Calibri</vt:lpstr>
      <vt:lpstr>Open Sans</vt:lpstr>
      <vt:lpstr>Wingdings</vt:lpstr>
      <vt:lpstr>Office Theme</vt:lpstr>
      <vt:lpstr>Document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JRK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Rociakova</dc:creator>
  <cp:lastModifiedBy>JRK3</cp:lastModifiedBy>
  <cp:revision>193</cp:revision>
  <cp:lastPrinted>2019-11-05T18:32:45Z</cp:lastPrinted>
  <dcterms:created xsi:type="dcterms:W3CDTF">2015-11-26T09:06:49Z</dcterms:created>
  <dcterms:modified xsi:type="dcterms:W3CDTF">2019-11-19T12:08:34Z</dcterms:modified>
</cp:coreProperties>
</file>