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sldIdLst>
    <p:sldId id="290" r:id="rId2"/>
    <p:sldId id="291" r:id="rId3"/>
    <p:sldId id="256" r:id="rId4"/>
    <p:sldId id="281" r:id="rId5"/>
    <p:sldId id="268" r:id="rId6"/>
    <p:sldId id="282" r:id="rId7"/>
    <p:sldId id="276" r:id="rId8"/>
    <p:sldId id="284" r:id="rId9"/>
    <p:sldId id="283" r:id="rId10"/>
    <p:sldId id="285" r:id="rId11"/>
    <p:sldId id="287" r:id="rId12"/>
    <p:sldId id="286" r:id="rId13"/>
    <p:sldId id="288" r:id="rId14"/>
    <p:sldId id="289" r:id="rId15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5pPr>
    <a:lvl6pPr marL="2286000" algn="l" defTabSz="914400" rtl="0" eaLnBrk="1" latinLnBrk="0" hangingPunct="1"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6pPr>
    <a:lvl7pPr marL="2743200" algn="l" defTabSz="914400" rtl="0" eaLnBrk="1" latinLnBrk="0" hangingPunct="1"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7pPr>
    <a:lvl8pPr marL="3200400" algn="l" defTabSz="914400" rtl="0" eaLnBrk="1" latinLnBrk="0" hangingPunct="1"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8pPr>
    <a:lvl9pPr marL="3657600" algn="l" defTabSz="914400" rtl="0" eaLnBrk="1" latinLnBrk="0" hangingPunct="1">
      <a:defRPr sz="2800" kern="1200">
        <a:solidFill>
          <a:srgbClr val="000000"/>
        </a:solidFill>
        <a:latin typeface="Gill Sans" charset="0"/>
        <a:ea typeface="ヒラギノ角ゴ ProN W3"/>
        <a:cs typeface="ヒラギノ角ゴ ProN W3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CC3300"/>
    <a:srgbClr val="FFCC00"/>
    <a:srgbClr val="FF9933"/>
    <a:srgbClr val="4860A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8" autoAdjust="0"/>
    <p:restoredTop sz="94660"/>
  </p:normalViewPr>
  <p:slideViewPr>
    <p:cSldViewPr showGuides="1">
      <p:cViewPr varScale="1">
        <p:scale>
          <a:sx n="50" d="100"/>
          <a:sy n="50" d="100"/>
        </p:scale>
        <p:origin x="1266" y="4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DFA0FBB-4D14-4FD2-8A26-D183F5D7C13C}" type="datetimeFigureOut">
              <a:rPr lang="sk-SK"/>
              <a:pPr>
                <a:defRPr/>
              </a:pPr>
              <a:t>23.4.2018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5A88B6-3877-4947-AF38-A043ACB9B239}" type="slidenum">
              <a:rPr lang="sk-SK" altLang="cs-CZ"/>
              <a:pPr/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756564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cs-CZ" smtClean="0"/>
          </a:p>
        </p:txBody>
      </p:sp>
      <p:sp>
        <p:nvSpPr>
          <p:cNvPr id="1741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eaLnBrk="1" hangingPunct="1"/>
            <a:fld id="{EA1FAE4D-3AA5-4627-B7DF-FDE7AEE5540F}" type="slidenum">
              <a:rPr lang="sk-SK" altLang="cs-CZ" sz="1200"/>
              <a:pPr eaLnBrk="1" hangingPunct="1"/>
              <a:t>3</a:t>
            </a:fld>
            <a:endParaRPr lang="sk-SK" altLang="cs-CZ" sz="1200"/>
          </a:p>
        </p:txBody>
      </p:sp>
    </p:spTree>
    <p:extLst>
      <p:ext uri="{BB962C8B-B14F-4D97-AF65-F5344CB8AC3E}">
        <p14:creationId xmlns:p14="http://schemas.microsoft.com/office/powerpoint/2010/main" val="287814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cs-CZ" smtClean="0"/>
          </a:p>
        </p:txBody>
      </p:sp>
      <p:sp>
        <p:nvSpPr>
          <p:cNvPr id="244740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algn="r" eaLnBrk="1" hangingPunct="1"/>
            <a:fld id="{37ABCA4A-435D-4679-A707-3E976DA3AD54}" type="slidenum">
              <a:rPr lang="sk-SK" altLang="cs-CZ" sz="1200"/>
              <a:pPr algn="r" eaLnBrk="1" hangingPunct="1"/>
              <a:t>4</a:t>
            </a:fld>
            <a:endParaRPr lang="sk-SK" altLang="cs-CZ" sz="1200"/>
          </a:p>
        </p:txBody>
      </p:sp>
    </p:spTree>
    <p:extLst>
      <p:ext uri="{BB962C8B-B14F-4D97-AF65-F5344CB8AC3E}">
        <p14:creationId xmlns:p14="http://schemas.microsoft.com/office/powerpoint/2010/main" val="3966924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cs-CZ" smtClean="0"/>
          </a:p>
        </p:txBody>
      </p:sp>
      <p:sp>
        <p:nvSpPr>
          <p:cNvPr id="200708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algn="r" eaLnBrk="1" hangingPunct="1"/>
            <a:fld id="{2967AEFA-509A-44E1-B209-3C859C7BD3EF}" type="slidenum">
              <a:rPr lang="sk-SK" altLang="cs-CZ" sz="1200"/>
              <a:pPr algn="r" eaLnBrk="1" hangingPunct="1"/>
              <a:t>5</a:t>
            </a:fld>
            <a:endParaRPr lang="sk-SK" altLang="cs-CZ" sz="1200"/>
          </a:p>
        </p:txBody>
      </p:sp>
    </p:spTree>
    <p:extLst>
      <p:ext uri="{BB962C8B-B14F-4D97-AF65-F5344CB8AC3E}">
        <p14:creationId xmlns:p14="http://schemas.microsoft.com/office/powerpoint/2010/main" val="1650198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cs-CZ" smtClean="0"/>
          </a:p>
        </p:txBody>
      </p:sp>
      <p:sp>
        <p:nvSpPr>
          <p:cNvPr id="246788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algn="r" eaLnBrk="1" hangingPunct="1"/>
            <a:fld id="{9DEA833B-1A75-483B-84AD-9C8C874A61EA}" type="slidenum">
              <a:rPr lang="sk-SK" altLang="cs-CZ" sz="1200"/>
              <a:pPr algn="r" eaLnBrk="1" hangingPunct="1"/>
              <a:t>6</a:t>
            </a:fld>
            <a:endParaRPr lang="sk-SK" altLang="cs-CZ" sz="1200"/>
          </a:p>
        </p:txBody>
      </p:sp>
    </p:spTree>
    <p:extLst>
      <p:ext uri="{BB962C8B-B14F-4D97-AF65-F5344CB8AC3E}">
        <p14:creationId xmlns:p14="http://schemas.microsoft.com/office/powerpoint/2010/main" val="955756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k-SK" altLang="cs-CZ" smtClean="0"/>
          </a:p>
        </p:txBody>
      </p:sp>
      <p:sp>
        <p:nvSpPr>
          <p:cNvPr id="234500" name="Zástupný symbol čísla snímky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algn="r" eaLnBrk="1" hangingPunct="1"/>
            <a:fld id="{05C4601E-38B5-4C8C-AA33-CFD801A97794}" type="slidenum">
              <a:rPr lang="sk-SK" altLang="cs-CZ" sz="1200"/>
              <a:pPr algn="r" eaLnBrk="1" hangingPunct="1"/>
              <a:t>7</a:t>
            </a:fld>
            <a:endParaRPr lang="sk-SK" altLang="cs-CZ" sz="1200"/>
          </a:p>
        </p:txBody>
      </p:sp>
    </p:spTree>
    <p:extLst>
      <p:ext uri="{BB962C8B-B14F-4D97-AF65-F5344CB8AC3E}">
        <p14:creationId xmlns:p14="http://schemas.microsoft.com/office/powerpoint/2010/main" val="221805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3235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8355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399316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09983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7583005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584566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812127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551070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53735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62054260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>
              <a:sym typeface="Gill Sans" charset="0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43489921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576295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674293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0163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ChangeArrowheads="1"/>
          </p:cNvSpPr>
          <p:nvPr/>
        </p:nvSpPr>
        <p:spPr bwMode="auto">
          <a:xfrm>
            <a:off x="1270000" y="1638300"/>
            <a:ext cx="10464800" cy="3302000"/>
          </a:xfrm>
          <a:prstGeom prst="rect">
            <a:avLst/>
          </a:prstGeom>
        </p:spPr>
        <p:txBody>
          <a:bodyPr lIns="50800" tIns="50800" rIns="50800" bIns="50800" anchor="b"/>
          <a:lstStyle>
            <a:lvl1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84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endParaRPr lang="cs-CZ" altLang="cs-CZ"/>
          </a:p>
        </p:txBody>
      </p:sp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1270000" y="5029200"/>
            <a:ext cx="10464800" cy="1130300"/>
          </a:xfrm>
          <a:prstGeom prst="rect">
            <a:avLst/>
          </a:prstGeom>
        </p:spPr>
        <p:txBody>
          <a:bodyPr lIns="50800" tIns="50800" rIns="50800" bIns="50800"/>
          <a:lstStyle>
            <a:lvl1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eaLnBrk="0" hangingPunct="0"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marL="342900" indent="-342900">
              <a:buFontTx/>
              <a:buChar char="•"/>
            </a:pPr>
            <a:endParaRPr lang="cs-CZ" alt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cs-CZ" smtClean="0">
                <a:sym typeface="Gill Sans" charset="0"/>
              </a:rPr>
              <a:t>Second level</a:t>
            </a:r>
          </a:p>
          <a:p>
            <a:pPr lvl="2"/>
            <a:r>
              <a:rPr lang="en-US" altLang="cs-CZ" smtClean="0">
                <a:sym typeface="Gill Sans" charset="0"/>
              </a:rPr>
              <a:t>Third level</a:t>
            </a:r>
          </a:p>
          <a:p>
            <a:pPr lvl="3"/>
            <a:r>
              <a:rPr lang="en-US" altLang="cs-CZ" smtClean="0">
                <a:sym typeface="Gill Sans" charset="0"/>
              </a:rPr>
              <a:t>Fourth level</a:t>
            </a:r>
          </a:p>
          <a:p>
            <a:pPr lvl="4"/>
            <a:r>
              <a:rPr lang="en-US" altLang="cs-CZ" smtClean="0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0" r:id="rId2"/>
    <p:sldLayoutId id="2147483661" r:id="rId3"/>
    <p:sldLayoutId id="2147483649" r:id="rId4"/>
    <p:sldLayoutId id="2147483658" r:id="rId5"/>
    <p:sldLayoutId id="2147483653" r:id="rId6"/>
    <p:sldLayoutId id="2147483654" r:id="rId7"/>
    <p:sldLayoutId id="2147483650" r:id="rId8"/>
    <p:sldLayoutId id="2147483655" r:id="rId9"/>
    <p:sldLayoutId id="2147483656" r:id="rId10"/>
    <p:sldLayoutId id="2147483659" r:id="rId11"/>
    <p:sldLayoutId id="2147483657" r:id="rId12"/>
    <p:sldLayoutId id="2147483651" r:id="rId13"/>
    <p:sldLayoutId id="2147483672" r:id="rId14"/>
    <p:sldLayoutId id="2147483671" r:id="rId15"/>
    <p:sldLayoutId id="2147483670" r:id="rId16"/>
    <p:sldLayoutId id="2147483669" r:id="rId17"/>
    <p:sldLayoutId id="2147483668" r:id="rId18"/>
    <p:sldLayoutId id="2147483667" r:id="rId19"/>
    <p:sldLayoutId id="2147483666" r:id="rId20"/>
    <p:sldLayoutId id="2147483665" r:id="rId21"/>
    <p:sldLayoutId id="2147483664" r:id="rId22"/>
    <p:sldLayoutId id="2147483663" r:id="rId23"/>
    <p:sldLayoutId id="2147483662" r:id="rId2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864" y="220562"/>
            <a:ext cx="9649072" cy="9312476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824" y="220562"/>
            <a:ext cx="244951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49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7247"/>
            <a:ext cx="13004800" cy="79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62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8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28" y="0"/>
            <a:ext cx="1218574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54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515"/>
            <a:ext cx="13004800" cy="74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50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96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173807" y="484312"/>
            <a:ext cx="107291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S mobilním turistickým průvodcem</a:t>
            </a:r>
          </a:p>
          <a:p>
            <a:r>
              <a:rPr lang="cs-CZ" sz="40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Jedeme všichni </a:t>
            </a:r>
          </a:p>
          <a:p>
            <a:endParaRPr lang="cs-CZ" sz="3600" b="1" dirty="0" smtClean="0">
              <a:solidFill>
                <a:srgbClr val="0070C0"/>
              </a:solidFill>
              <a:latin typeface="Euphemia" panose="020B0503040102020104" pitchFamily="34" charset="0"/>
            </a:endParaRPr>
          </a:p>
          <a:p>
            <a:r>
              <a:rPr lang="cs-CZ" sz="32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Ing. Jiří Krist  a  Bc. Petr Chroust</a:t>
            </a:r>
          </a:p>
          <a:p>
            <a:endParaRPr lang="cs-CZ" sz="4000" b="1" dirty="0">
              <a:solidFill>
                <a:srgbClr val="0070C0"/>
              </a:solidFill>
              <a:latin typeface="Euphemia" panose="020B0503040102020104" pitchFamily="34" charset="0"/>
            </a:endParaRPr>
          </a:p>
          <a:p>
            <a:r>
              <a:rPr lang="cs-CZ" sz="24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Martin, Slovensko</a:t>
            </a:r>
            <a:endParaRPr lang="cs-CZ" sz="2400" b="1" dirty="0">
              <a:solidFill>
                <a:srgbClr val="0070C0"/>
              </a:solidFill>
              <a:latin typeface="Euphemia" panose="020B0503040102020104" pitchFamily="34" charset="0"/>
            </a:endParaRPr>
          </a:p>
          <a:p>
            <a:r>
              <a:rPr lang="cs-CZ" sz="24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11</a:t>
            </a:r>
            <a:r>
              <a:rPr lang="cs-CZ" sz="24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. </a:t>
            </a:r>
            <a:r>
              <a:rPr lang="cs-CZ" sz="24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- </a:t>
            </a:r>
            <a:r>
              <a:rPr lang="cs-CZ" sz="24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12</a:t>
            </a:r>
            <a:r>
              <a:rPr lang="cs-CZ" sz="24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. </a:t>
            </a:r>
            <a:r>
              <a:rPr lang="cs-CZ" sz="2400" b="1" dirty="0" smtClean="0">
                <a:solidFill>
                  <a:srgbClr val="0070C0"/>
                </a:solidFill>
                <a:latin typeface="Euphemia" panose="020B0503040102020104" pitchFamily="34" charset="0"/>
              </a:rPr>
              <a:t>5. 2018</a:t>
            </a:r>
            <a:endParaRPr lang="cs-CZ" sz="2400" b="1" dirty="0">
              <a:solidFill>
                <a:srgbClr val="0070C0"/>
              </a:solidFill>
              <a:latin typeface="Euphemia" panose="020B05030401020201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41" y="7613104"/>
            <a:ext cx="12440925" cy="13439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853" y="4332523"/>
            <a:ext cx="42291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456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3" name="Picture 27" descr="Intro 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844550"/>
            <a:ext cx="12077700" cy="82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5668963"/>
            <a:ext cx="2641600" cy="352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7037388"/>
            <a:ext cx="1800225" cy="133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2860675"/>
            <a:ext cx="3716338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0" y="5308600"/>
            <a:ext cx="2455863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1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288" y="2106613"/>
            <a:ext cx="22113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860675"/>
            <a:ext cx="3529012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2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98488" y="1719263"/>
            <a:ext cx="7127875" cy="1079500"/>
          </a:xfrm>
        </p:spPr>
        <p:txBody>
          <a:bodyPr anchor="t"/>
          <a:lstStyle/>
          <a:p>
            <a:pPr algn="l" eaLnBrk="1" hangingPunct="1">
              <a:lnSpc>
                <a:spcPct val="150000"/>
              </a:lnSpc>
            </a:pPr>
            <a:r>
              <a:rPr lang="cs-CZ" altLang="cs-CZ" sz="3600" b="1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Použití a užitečnost - availability</a:t>
            </a:r>
            <a:endParaRPr lang="en-US" altLang="cs-CZ" sz="3600" b="1" smtClean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3722" name="Oval 10"/>
          <p:cNvSpPr>
            <a:spLocks/>
          </p:cNvSpPr>
          <p:nvPr/>
        </p:nvSpPr>
        <p:spPr bwMode="auto">
          <a:xfrm>
            <a:off x="2325688" y="4516438"/>
            <a:ext cx="3598862" cy="1223962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>
                <a:latin typeface="Arial" panose="020B0604020202020204" pitchFamily="34" charset="0"/>
              </a:rPr>
              <a:t>Cykloturistika</a:t>
            </a:r>
          </a:p>
          <a:p>
            <a:r>
              <a:rPr lang="cs-CZ" altLang="cs-CZ" b="1">
                <a:latin typeface="Arial" panose="020B0604020202020204" pitchFamily="34" charset="0"/>
              </a:rPr>
              <a:t>biking</a:t>
            </a:r>
          </a:p>
        </p:txBody>
      </p:sp>
      <p:pic>
        <p:nvPicPr>
          <p:cNvPr id="243723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872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2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872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25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872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3726" name="Oval 14"/>
          <p:cNvSpPr>
            <a:spLocks/>
          </p:cNvSpPr>
          <p:nvPr/>
        </p:nvSpPr>
        <p:spPr bwMode="auto">
          <a:xfrm>
            <a:off x="7942263" y="4013200"/>
            <a:ext cx="3598862" cy="1223963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>
                <a:latin typeface="Arial" panose="020B0604020202020204" pitchFamily="34" charset="0"/>
              </a:rPr>
              <a:t>Pěší turistika</a:t>
            </a:r>
          </a:p>
          <a:p>
            <a:r>
              <a:rPr lang="cs-CZ" altLang="cs-CZ" b="1">
                <a:latin typeface="Arial" panose="020B0604020202020204" pitchFamily="34" charset="0"/>
              </a:rPr>
              <a:t>walking</a:t>
            </a:r>
          </a:p>
        </p:txBody>
      </p:sp>
      <p:sp>
        <p:nvSpPr>
          <p:cNvPr id="243727" name="Oval 15"/>
          <p:cNvSpPr>
            <a:spLocks/>
          </p:cNvSpPr>
          <p:nvPr/>
        </p:nvSpPr>
        <p:spPr bwMode="auto">
          <a:xfrm>
            <a:off x="2687638" y="7397750"/>
            <a:ext cx="3598862" cy="1223963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>
                <a:latin typeface="Arial" panose="020B0604020202020204" pitchFamily="34" charset="0"/>
              </a:rPr>
              <a:t>Autoturistika</a:t>
            </a:r>
          </a:p>
          <a:p>
            <a:r>
              <a:rPr lang="cs-CZ" altLang="cs-CZ" b="1">
                <a:latin typeface="Arial" panose="020B0604020202020204" pitchFamily="34" charset="0"/>
              </a:rPr>
              <a:t>motoring</a:t>
            </a:r>
          </a:p>
        </p:txBody>
      </p:sp>
      <p:sp>
        <p:nvSpPr>
          <p:cNvPr id="243728" name="Oval 16"/>
          <p:cNvSpPr>
            <a:spLocks/>
          </p:cNvSpPr>
          <p:nvPr/>
        </p:nvSpPr>
        <p:spPr bwMode="auto">
          <a:xfrm>
            <a:off x="7294563" y="5740400"/>
            <a:ext cx="3598862" cy="1223963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>
                <a:latin typeface="Arial" panose="020B0604020202020204" pitchFamily="34" charset="0"/>
              </a:rPr>
              <a:t>Vodní turistika</a:t>
            </a:r>
          </a:p>
          <a:p>
            <a:r>
              <a:rPr lang="cs-CZ" altLang="cs-CZ" b="1">
                <a:latin typeface="Arial" panose="020B0604020202020204" pitchFamily="34" charset="0"/>
              </a:rPr>
              <a:t>rafting</a:t>
            </a:r>
          </a:p>
        </p:txBody>
      </p:sp>
      <p:sp>
        <p:nvSpPr>
          <p:cNvPr id="243729" name="Oval 17"/>
          <p:cNvSpPr>
            <a:spLocks/>
          </p:cNvSpPr>
          <p:nvPr/>
        </p:nvSpPr>
        <p:spPr bwMode="auto">
          <a:xfrm>
            <a:off x="3406775" y="5884863"/>
            <a:ext cx="3527425" cy="1368425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>
                <a:latin typeface="Arial" panose="020B0604020202020204" pitchFamily="34" charset="0"/>
              </a:rPr>
              <a:t>Hipoturistika</a:t>
            </a:r>
          </a:p>
          <a:p>
            <a:r>
              <a:rPr lang="cs-CZ" altLang="cs-CZ" b="1">
                <a:latin typeface="Arial" panose="020B0604020202020204" pitchFamily="34" charset="0"/>
              </a:rPr>
              <a:t>horse riding</a:t>
            </a:r>
          </a:p>
        </p:txBody>
      </p:sp>
      <p:pic>
        <p:nvPicPr>
          <p:cNvPr id="24373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88" y="339725"/>
            <a:ext cx="2449512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31" name="Oval 19"/>
          <p:cNvSpPr>
            <a:spLocks/>
          </p:cNvSpPr>
          <p:nvPr/>
        </p:nvSpPr>
        <p:spPr bwMode="auto">
          <a:xfrm>
            <a:off x="5062538" y="8477250"/>
            <a:ext cx="3527425" cy="1008063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>
                <a:latin typeface="Arial" panose="020B0604020202020204" pitchFamily="34" charset="0"/>
              </a:rPr>
              <a:t>Další …</a:t>
            </a:r>
          </a:p>
          <a:p>
            <a:r>
              <a:rPr lang="cs-CZ" altLang="cs-CZ" b="1">
                <a:latin typeface="Arial" panose="020B0604020202020204" pitchFamily="34" charset="0"/>
              </a:rPr>
              <a:t>etc.</a:t>
            </a:r>
          </a:p>
        </p:txBody>
      </p:sp>
      <p:pic>
        <p:nvPicPr>
          <p:cNvPr id="243732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339725"/>
            <a:ext cx="13684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3733" name="Picture 21" descr="Logo Euroregion Silesi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268288"/>
            <a:ext cx="1582738" cy="158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724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29940"/>
            <a:ext cx="4822825" cy="31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69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98488" y="1719263"/>
            <a:ext cx="11807825" cy="1079500"/>
          </a:xfrm>
        </p:spPr>
        <p:txBody>
          <a:bodyPr anchor="t"/>
          <a:lstStyle/>
          <a:p>
            <a:pPr algn="l" eaLnBrk="1" hangingPunct="1">
              <a:lnSpc>
                <a:spcPct val="150000"/>
              </a:lnSpc>
            </a:pPr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Body zájmu, turistické cíle - (POI) - </a:t>
            </a:r>
            <a:r>
              <a:rPr lang="cs-CZ" altLang="cs-CZ" sz="3600" b="1" dirty="0" err="1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points</a:t>
            </a:r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of</a:t>
            </a:r>
            <a:r>
              <a:rPr lang="cs-CZ" altLang="cs-CZ" sz="3600" b="1" dirty="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interest</a:t>
            </a:r>
            <a:endParaRPr lang="en-US" altLang="cs-CZ" sz="3600" b="1" dirty="0" smtClean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969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872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9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872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69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8720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717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60675"/>
            <a:ext cx="540067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720" name="Picture 40" descr="křížový_kám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363" y="339725"/>
            <a:ext cx="13239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26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1" y="6911974"/>
            <a:ext cx="2519362" cy="189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729" name="Oval 49"/>
          <p:cNvSpPr>
            <a:spLocks/>
          </p:cNvSpPr>
          <p:nvPr/>
        </p:nvSpPr>
        <p:spPr bwMode="auto">
          <a:xfrm>
            <a:off x="5999163" y="4175125"/>
            <a:ext cx="3598862" cy="1223962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 dirty="0" smtClean="0">
                <a:latin typeface="Arial" panose="020B0604020202020204" pitchFamily="34" charset="0"/>
              </a:rPr>
              <a:t>Kulturní dědictví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199730" name="Oval 50"/>
          <p:cNvSpPr>
            <a:spLocks/>
          </p:cNvSpPr>
          <p:nvPr/>
        </p:nvSpPr>
        <p:spPr bwMode="auto">
          <a:xfrm>
            <a:off x="5999163" y="2825750"/>
            <a:ext cx="3598862" cy="1223962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 dirty="0" smtClean="0">
                <a:latin typeface="Arial" panose="020B0604020202020204" pitchFamily="34" charset="0"/>
              </a:rPr>
              <a:t>Přírodní bohatství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199731" name="Oval 51"/>
          <p:cNvSpPr>
            <a:spLocks/>
          </p:cNvSpPr>
          <p:nvPr/>
        </p:nvSpPr>
        <p:spPr bwMode="auto">
          <a:xfrm>
            <a:off x="5945188" y="5543550"/>
            <a:ext cx="3598862" cy="1223962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b="1" dirty="0" smtClean="0">
                <a:latin typeface="Arial" panose="020B0604020202020204" pitchFamily="34" charset="0"/>
              </a:rPr>
              <a:t>Služby a zážitky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199732" name="Oval 52"/>
          <p:cNvSpPr>
            <a:spLocks/>
          </p:cNvSpPr>
          <p:nvPr/>
        </p:nvSpPr>
        <p:spPr bwMode="auto">
          <a:xfrm>
            <a:off x="5961063" y="6911975"/>
            <a:ext cx="3598862" cy="1223962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sz="2400" b="1" dirty="0" smtClean="0">
                <a:latin typeface="Arial" panose="020B0604020202020204" pitchFamily="34" charset="0"/>
              </a:rPr>
              <a:t>Wiki přístupy</a:t>
            </a:r>
            <a:br>
              <a:rPr lang="cs-CZ" altLang="cs-CZ" sz="2400" b="1" dirty="0" smtClean="0">
                <a:latin typeface="Arial" panose="020B0604020202020204" pitchFamily="34" charset="0"/>
              </a:rPr>
            </a:br>
            <a:r>
              <a:rPr lang="cs-CZ" altLang="cs-CZ" sz="2400" b="1" dirty="0" smtClean="0">
                <a:latin typeface="Arial" panose="020B0604020202020204" pitchFamily="34" charset="0"/>
              </a:rPr>
              <a:t> a sociální sítě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sp>
        <p:nvSpPr>
          <p:cNvPr id="199733" name="Oval 53"/>
          <p:cNvSpPr>
            <a:spLocks/>
          </p:cNvSpPr>
          <p:nvPr/>
        </p:nvSpPr>
        <p:spPr bwMode="auto">
          <a:xfrm>
            <a:off x="5999163" y="8261350"/>
            <a:ext cx="3598862" cy="1223962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sz="2400" b="1" dirty="0" smtClean="0">
                <a:latin typeface="Arial" panose="020B0604020202020204" pitchFamily="34" charset="0"/>
              </a:rPr>
              <a:t>nabídka / poptávka</a:t>
            </a:r>
            <a:br>
              <a:rPr lang="cs-CZ" altLang="cs-CZ" sz="2400" b="1" dirty="0" smtClean="0">
                <a:latin typeface="Arial" panose="020B0604020202020204" pitchFamily="34" charset="0"/>
              </a:rPr>
            </a:br>
            <a:r>
              <a:rPr lang="cs-CZ" altLang="cs-CZ" sz="2400" b="1" dirty="0" smtClean="0">
                <a:latin typeface="Arial" panose="020B0604020202020204" pitchFamily="34" charset="0"/>
              </a:rPr>
              <a:t>business</a:t>
            </a:r>
            <a:endParaRPr lang="cs-CZ" altLang="cs-CZ" sz="2400" b="1" dirty="0">
              <a:latin typeface="Arial" panose="020B0604020202020204" pitchFamily="34" charset="0"/>
            </a:endParaRPr>
          </a:p>
        </p:txBody>
      </p:sp>
      <p:pic>
        <p:nvPicPr>
          <p:cNvPr id="199734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2716213"/>
            <a:ext cx="2519363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4860AE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9738" name="Picture 58" descr="st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484188"/>
            <a:ext cx="895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739" name="Picture 5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412750"/>
            <a:ext cx="1225550" cy="119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9740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850" y="4805363"/>
            <a:ext cx="2519364" cy="167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1000" y="323831"/>
            <a:ext cx="6502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Hlasový a obrazový průvodce po regionu</a:t>
            </a:r>
            <a:endParaRPr lang="cs-CZ" altLang="cs-CZ" sz="36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4805363"/>
            <a:ext cx="11017250" cy="412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67" name="Picture 7" descr="screenshot sma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484188"/>
            <a:ext cx="76200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68" name="AutoShape 8"/>
          <p:cNvSpPr>
            <a:spLocks/>
          </p:cNvSpPr>
          <p:nvPr/>
        </p:nvSpPr>
        <p:spPr bwMode="auto">
          <a:xfrm rot="-6049881">
            <a:off x="6391275" y="4179888"/>
            <a:ext cx="1387475" cy="8636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773" name="Text Box 13"/>
          <p:cNvSpPr txBox="1">
            <a:spLocks noChangeArrowheads="1"/>
          </p:cNvSpPr>
          <p:nvPr/>
        </p:nvSpPr>
        <p:spPr bwMode="auto">
          <a:xfrm>
            <a:off x="1317625" y="4013200"/>
            <a:ext cx="4968875" cy="51911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r>
              <a:rPr lang="cs-CZ" altLang="cs-CZ" b="1">
                <a:solidFill>
                  <a:schemeClr val="tx1"/>
                </a:solidFill>
                <a:latin typeface="Arial" panose="020B0604020202020204" pitchFamily="34" charset="0"/>
              </a:rPr>
              <a:t>Mobilní průvodce</a:t>
            </a:r>
          </a:p>
        </p:txBody>
      </p:sp>
      <p:pic>
        <p:nvPicPr>
          <p:cNvPr id="24577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488950"/>
            <a:ext cx="19081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8158163" y="8261350"/>
            <a:ext cx="4105275" cy="519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/>
                <a:cs typeface="ヒラギノ角ゴ ProN W3"/>
                <a:sym typeface="Gill Sans" charset="0"/>
              </a:defRPr>
            </a:lvl9pPr>
          </a:lstStyle>
          <a:p>
            <a:pPr algn="l" eaLnBrk="1" hangingPunct="1"/>
            <a:r>
              <a:rPr lang="cs-CZ" altLang="cs-CZ" sz="2800" b="1" dirty="0">
                <a:solidFill>
                  <a:srgbClr val="C00000"/>
                </a:solidFill>
                <a:latin typeface="Arial" panose="020B0604020202020204" pitchFamily="34" charset="0"/>
              </a:rPr>
              <a:t>www.masopavsko.cz</a:t>
            </a:r>
          </a:p>
        </p:txBody>
      </p:sp>
      <p:sp>
        <p:nvSpPr>
          <p:cNvPr id="233478" name="Rectangle 6"/>
          <p:cNvSpPr>
            <a:spLocks/>
          </p:cNvSpPr>
          <p:nvPr/>
        </p:nvSpPr>
        <p:spPr bwMode="auto">
          <a:xfrm>
            <a:off x="2973388" y="2428875"/>
            <a:ext cx="70564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> </a:t>
            </a:r>
            <a:endParaRPr lang="cs-CZ" altLang="cs-CZ"/>
          </a:p>
        </p:txBody>
      </p:sp>
      <p:pic>
        <p:nvPicPr>
          <p:cNvPr id="2334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756525"/>
            <a:ext cx="273685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7935913"/>
            <a:ext cx="13684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3488" name="Picture 16" descr="Logo Euroregion Siles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7864475"/>
            <a:ext cx="1582737" cy="15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89" name="Picture 17" descr="Mapka území s logem +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450" y="1781175"/>
            <a:ext cx="3508375" cy="59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90" name="Picture 18" descr="logo CZ-P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339725"/>
            <a:ext cx="110394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91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924050"/>
            <a:ext cx="327977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93" name="Picture 15" descr="C:\REZNER\EKOTOXA\cykloportal\ppt0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513" y="3148013"/>
            <a:ext cx="2811462" cy="4032250"/>
          </a:xfrm>
          <a:prstGeom prst="rect">
            <a:avLst/>
          </a:prstGeom>
          <a:noFill/>
          <a:ln w="38100">
            <a:solidFill>
              <a:srgbClr val="4860A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113"/>
            <a:ext cx="13004800" cy="9225373"/>
          </a:xfrm>
          <a:prstGeom prst="rect">
            <a:avLst/>
          </a:prstGeom>
        </p:spPr>
      </p:pic>
      <p:sp>
        <p:nvSpPr>
          <p:cNvPr id="5" name="Oval 22"/>
          <p:cNvSpPr>
            <a:spLocks/>
          </p:cNvSpPr>
          <p:nvPr/>
        </p:nvSpPr>
        <p:spPr bwMode="auto">
          <a:xfrm>
            <a:off x="381720" y="438250"/>
            <a:ext cx="4320480" cy="2592288"/>
          </a:xfrm>
          <a:prstGeom prst="ellipse">
            <a:avLst/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sz="3200" b="1" dirty="0" smtClean="0">
                <a:latin typeface="Arial" panose="020B0604020202020204" pitchFamily="34" charset="0"/>
              </a:rPr>
              <a:t>Od teorie k praxi</a:t>
            </a:r>
          </a:p>
          <a:p>
            <a:r>
              <a:rPr lang="cs-CZ" altLang="cs-CZ" sz="3200" b="1" dirty="0" smtClean="0">
                <a:latin typeface="Arial" panose="020B0604020202020204" pitchFamily="34" charset="0"/>
              </a:rPr>
              <a:t>… o pár let </a:t>
            </a:r>
          </a:p>
          <a:p>
            <a:r>
              <a:rPr lang="cs-CZ" altLang="cs-CZ" sz="3200" b="1" dirty="0" smtClean="0">
                <a:latin typeface="Arial" panose="020B0604020202020204" pitchFamily="34" charset="0"/>
              </a:rPr>
              <a:t>později</a:t>
            </a:r>
            <a:endParaRPr lang="cs-CZ" altLang="cs-CZ" sz="3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780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40" y="268289"/>
            <a:ext cx="11879721" cy="890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96507" y="9178080"/>
            <a:ext cx="8050660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44" b="1" dirty="0"/>
              <a:t>Projekty spolupráce: Jedeme všichni</a:t>
            </a:r>
          </a:p>
        </p:txBody>
      </p:sp>
    </p:spTree>
    <p:extLst>
      <p:ext uri="{BB962C8B-B14F-4D97-AF65-F5344CB8AC3E}">
        <p14:creationId xmlns:p14="http://schemas.microsoft.com/office/powerpoint/2010/main" val="3208946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Pages>0</Pages>
  <Words>102</Words>
  <Characters>0</Characters>
  <Application>Microsoft Office PowerPoint</Application>
  <PresentationFormat>Vlastní</PresentationFormat>
  <Lines>0</Lines>
  <Paragraphs>39</Paragraphs>
  <Slides>14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Calibri</vt:lpstr>
      <vt:lpstr>Euphemia</vt:lpstr>
      <vt:lpstr>Gill Sans</vt:lpstr>
      <vt:lpstr>ヒラギノ角ゴ ProN W3</vt:lpstr>
      <vt:lpstr>Title &amp; Subtitle</vt:lpstr>
      <vt:lpstr>Prezentace aplikace PowerPoint</vt:lpstr>
      <vt:lpstr>Prezentace aplikace PowerPoint</vt:lpstr>
      <vt:lpstr>Prezentace aplikace PowerPoint</vt:lpstr>
      <vt:lpstr>Použití a užitečnost - availability</vt:lpstr>
      <vt:lpstr>Body zájmu, turistické cíle - (POI) - points of interest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Názov podarenej prezentácie</dc:title>
  <dc:subject/>
  <dc:creator>Petr Chroust</dc:creator>
  <cp:keywords/>
  <dc:description/>
  <cp:lastModifiedBy>NTB_3</cp:lastModifiedBy>
  <cp:revision>76</cp:revision>
  <dcterms:modified xsi:type="dcterms:W3CDTF">2018-04-23T08:02:42Z</dcterms:modified>
</cp:coreProperties>
</file>