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8" r:id="rId6"/>
    <p:sldId id="264" r:id="rId7"/>
    <p:sldId id="257" r:id="rId8"/>
    <p:sldId id="259" r:id="rId9"/>
    <p:sldId id="260" r:id="rId10"/>
    <p:sldId id="263" r:id="rId11"/>
    <p:sldId id="262" r:id="rId12"/>
    <p:sldId id="261" r:id="rId13"/>
    <p:sldId id="265" r:id="rId14"/>
  </p:sldIdLst>
  <p:sldSz cx="12192000" cy="6858000"/>
  <p:notesSz cx="6858000" cy="9144000"/>
  <p:embeddedFontLst>
    <p:embeddedFont>
      <p:font typeface="Calibri" panose="020F0502020204030204" pitchFamily="34" charset="0"/>
      <p:regular r:id="rId15"/>
      <p:bold r:id="rId16"/>
      <p:italic r:id="rId17"/>
      <p:boldItalic r:id="rId18"/>
    </p:embeddedFont>
    <p:embeddedFont>
      <p:font typeface="Calibri Light" panose="020F0302020204030204" pitchFamily="34" charset="0"/>
      <p:regular r:id="rId19"/>
      <p:italic r:id="rId20"/>
    </p:embeddedFont>
    <p:embeddedFont>
      <p:font typeface="Verdana" panose="020B0604030504040204" pitchFamily="34" charset="0"/>
      <p:regular r:id="rId21"/>
      <p:bold r:id="rId22"/>
      <p:italic r:id="rId23"/>
      <p:boldItalic r:id="rId24"/>
    </p:embeddedFont>
  </p:embeddedFontLst>
  <p:defaultTextStyle>
    <a:defPPr>
      <a:defRPr lang="sk-S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4849"/>
    <a:srgbClr val="EEE7DF"/>
    <a:srgbClr val="E9E1D6"/>
    <a:srgbClr val="EBE5D9"/>
    <a:srgbClr val="E7E1D5"/>
    <a:srgbClr val="6179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86C343-61C1-4DC0-AFBE-0AF451446B75}" v="21" dt="2019-06-10T14:57:14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>
        <p:scale>
          <a:sx n="75" d="100"/>
          <a:sy n="75" d="100"/>
        </p:scale>
        <p:origin x="3504" y="19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4.fntdata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font" Target="fonts/font7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3.fntdata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0.fntdata"/><Relationship Id="rId5" Type="http://schemas.openxmlformats.org/officeDocument/2006/relationships/slide" Target="slides/slide1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font" Target="fonts/font5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8.fntdata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66806DB-3A2E-4ADC-8C7B-A2BA4D8F3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DFE01481-DC45-4BCA-A355-FD0265DE39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k-SK"/>
              <a:t>Kliknutím upravte štýl predlohy podnadpisu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7B16333E-D329-423C-893E-4133E3A07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99DEF6D9-5137-48E2-B2E6-3B29D6B30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5A352BDC-2EBD-4296-899F-872499C23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767438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8DCFBF9-431A-48EF-B48F-6D65A87DE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5C5126B2-BF69-46A8-ACC9-DEFC5F375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D42B43E2-4159-4593-9405-0214A2454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A1204530-38DD-4FE1-8A63-E8EF6987A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565BE8C3-D294-497A-947D-F5834982B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10346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858B0E3-FCBC-41B2-8ADC-40572572D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text 2">
            <a:extLst>
              <a:ext uri="{FF2B5EF4-FFF2-40B4-BE49-F238E27FC236}">
                <a16:creationId xmlns:a16="http://schemas.microsoft.com/office/drawing/2014/main" id="{E8DB998C-26C8-4997-9FC8-2E37431D7F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8E6661EF-A0FE-4BAD-B56A-C2E8B3884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225B1556-9068-4353-85DE-BC75D8B97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6B06881B-C9B8-46D0-815A-9266D631A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21876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4525BF0-C3A4-40FB-9738-98A7D2CA1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26F6908A-616E-48CA-BF2D-5C869FFD65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obsah 3">
            <a:extLst>
              <a:ext uri="{FF2B5EF4-FFF2-40B4-BE49-F238E27FC236}">
                <a16:creationId xmlns:a16="http://schemas.microsoft.com/office/drawing/2014/main" id="{817C0285-BEF5-4C73-9CC3-FAFBB2F178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5" name="Zástupný objekt pre dátum 4">
            <a:extLst>
              <a:ext uri="{FF2B5EF4-FFF2-40B4-BE49-F238E27FC236}">
                <a16:creationId xmlns:a16="http://schemas.microsoft.com/office/drawing/2014/main" id="{777C9B7B-609A-4B72-9A12-9D3B78F2C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6" name="Zástupný objekt pre pätu 5">
            <a:extLst>
              <a:ext uri="{FF2B5EF4-FFF2-40B4-BE49-F238E27FC236}">
                <a16:creationId xmlns:a16="http://schemas.microsoft.com/office/drawing/2014/main" id="{A839C099-F831-40D4-B796-33B42D061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Zástupný objekt pre číslo snímky 6">
            <a:extLst>
              <a:ext uri="{FF2B5EF4-FFF2-40B4-BE49-F238E27FC236}">
                <a16:creationId xmlns:a16="http://schemas.microsoft.com/office/drawing/2014/main" id="{29B650FA-126B-4350-A256-69DA65C79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563552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B519A5D-A896-4104-8B81-B37566846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text 2">
            <a:extLst>
              <a:ext uri="{FF2B5EF4-FFF2-40B4-BE49-F238E27FC236}">
                <a16:creationId xmlns:a16="http://schemas.microsoft.com/office/drawing/2014/main" id="{380BD0F3-8B17-4AE3-B8DE-E585978252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Zástupný objekt pre obsah 3">
            <a:extLst>
              <a:ext uri="{FF2B5EF4-FFF2-40B4-BE49-F238E27FC236}">
                <a16:creationId xmlns:a16="http://schemas.microsoft.com/office/drawing/2014/main" id="{C7EC2C69-1389-4C50-93DE-77211E030C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5" name="Zástupný objekt pre text 4">
            <a:extLst>
              <a:ext uri="{FF2B5EF4-FFF2-40B4-BE49-F238E27FC236}">
                <a16:creationId xmlns:a16="http://schemas.microsoft.com/office/drawing/2014/main" id="{7D29B508-793F-4E90-BB0B-534B56D203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6" name="Zástupný objekt pre obsah 5">
            <a:extLst>
              <a:ext uri="{FF2B5EF4-FFF2-40B4-BE49-F238E27FC236}">
                <a16:creationId xmlns:a16="http://schemas.microsoft.com/office/drawing/2014/main" id="{17CAA00B-5DEC-4CF2-9C8F-A95D3E7E39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7" name="Zástupný objekt pre dátum 6">
            <a:extLst>
              <a:ext uri="{FF2B5EF4-FFF2-40B4-BE49-F238E27FC236}">
                <a16:creationId xmlns:a16="http://schemas.microsoft.com/office/drawing/2014/main" id="{DA16B03B-D182-4A30-AF2A-1684B2A96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8" name="Zástupný objekt pre pätu 7">
            <a:extLst>
              <a:ext uri="{FF2B5EF4-FFF2-40B4-BE49-F238E27FC236}">
                <a16:creationId xmlns:a16="http://schemas.microsoft.com/office/drawing/2014/main" id="{300ED0C6-115C-43D2-89EB-9F7D7F9AF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9" name="Zástupný objekt pre číslo snímky 8">
            <a:extLst>
              <a:ext uri="{FF2B5EF4-FFF2-40B4-BE49-F238E27FC236}">
                <a16:creationId xmlns:a16="http://schemas.microsoft.com/office/drawing/2014/main" id="{FD3FFF7C-31BE-4EC2-A032-E85C33860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959479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8C0B921-A9BF-4DC0-8710-09BC0BD8E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dátum 2">
            <a:extLst>
              <a:ext uri="{FF2B5EF4-FFF2-40B4-BE49-F238E27FC236}">
                <a16:creationId xmlns:a16="http://schemas.microsoft.com/office/drawing/2014/main" id="{79A1D1CE-4C37-4873-A2A5-735291EBF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4" name="Zástupný objekt pre pätu 3">
            <a:extLst>
              <a:ext uri="{FF2B5EF4-FFF2-40B4-BE49-F238E27FC236}">
                <a16:creationId xmlns:a16="http://schemas.microsoft.com/office/drawing/2014/main" id="{5C6657B1-0588-40D0-825C-5F7A7F32C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5" name="Zástupný objekt pre číslo snímky 4">
            <a:extLst>
              <a:ext uri="{FF2B5EF4-FFF2-40B4-BE49-F238E27FC236}">
                <a16:creationId xmlns:a16="http://schemas.microsoft.com/office/drawing/2014/main" id="{73ECBAC9-7A30-4264-B7E4-D19F7A867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53643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dátum 1">
            <a:extLst>
              <a:ext uri="{FF2B5EF4-FFF2-40B4-BE49-F238E27FC236}">
                <a16:creationId xmlns:a16="http://schemas.microsoft.com/office/drawing/2014/main" id="{79BBC4DF-3DE6-4C1F-806B-53CE4834C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3" name="Zástupný objekt pre pätu 2">
            <a:extLst>
              <a:ext uri="{FF2B5EF4-FFF2-40B4-BE49-F238E27FC236}">
                <a16:creationId xmlns:a16="http://schemas.microsoft.com/office/drawing/2014/main" id="{8B1FD0FB-5D24-4900-BEF4-3C404CFCA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4" name="Zástupný objekt pre číslo snímky 3">
            <a:extLst>
              <a:ext uri="{FF2B5EF4-FFF2-40B4-BE49-F238E27FC236}">
                <a16:creationId xmlns:a16="http://schemas.microsoft.com/office/drawing/2014/main" id="{EF832584-7DA0-41E8-981A-2C8BDCB56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368210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3DBF4E1-7342-414F-9082-E1A275507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4943E59F-798A-4DC5-9D38-E3D06C203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text 3">
            <a:extLst>
              <a:ext uri="{FF2B5EF4-FFF2-40B4-BE49-F238E27FC236}">
                <a16:creationId xmlns:a16="http://schemas.microsoft.com/office/drawing/2014/main" id="{C7BF786B-2FD7-430F-AC9F-BBD1A6D1AE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Zástupný objekt pre dátum 4">
            <a:extLst>
              <a:ext uri="{FF2B5EF4-FFF2-40B4-BE49-F238E27FC236}">
                <a16:creationId xmlns:a16="http://schemas.microsoft.com/office/drawing/2014/main" id="{0DF0F4DA-B203-4F3D-9311-CC82C9BD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6" name="Zástupný objekt pre pätu 5">
            <a:extLst>
              <a:ext uri="{FF2B5EF4-FFF2-40B4-BE49-F238E27FC236}">
                <a16:creationId xmlns:a16="http://schemas.microsoft.com/office/drawing/2014/main" id="{464C85A0-1C2B-4436-8D78-0E3CA61DE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Zástupný objekt pre číslo snímky 6">
            <a:extLst>
              <a:ext uri="{FF2B5EF4-FFF2-40B4-BE49-F238E27FC236}">
                <a16:creationId xmlns:a16="http://schemas.microsoft.com/office/drawing/2014/main" id="{87696FC9-05D8-42BB-9F1C-D199D74DB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232662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63DFE2F-31F6-4505-943C-E13BB16A5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rázok 2">
            <a:extLst>
              <a:ext uri="{FF2B5EF4-FFF2-40B4-BE49-F238E27FC236}">
                <a16:creationId xmlns:a16="http://schemas.microsoft.com/office/drawing/2014/main" id="{16FB9FA9-5207-4A1C-AA53-D9BBFD0E15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sk-SK"/>
              <a:t>Kliknutím na ikonu pridáte obrázok</a:t>
            </a:r>
          </a:p>
        </p:txBody>
      </p:sp>
      <p:sp>
        <p:nvSpPr>
          <p:cNvPr id="4" name="Zástupný objekt pre text 3">
            <a:extLst>
              <a:ext uri="{FF2B5EF4-FFF2-40B4-BE49-F238E27FC236}">
                <a16:creationId xmlns:a16="http://schemas.microsoft.com/office/drawing/2014/main" id="{D1EC61CA-C63F-418E-ADFE-CC837C74D6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Zástupný objekt pre dátum 4">
            <a:extLst>
              <a:ext uri="{FF2B5EF4-FFF2-40B4-BE49-F238E27FC236}">
                <a16:creationId xmlns:a16="http://schemas.microsoft.com/office/drawing/2014/main" id="{EF431B29-DF76-4D70-9AB2-1EDF6C62D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6" name="Zástupný objekt pre pätu 5">
            <a:extLst>
              <a:ext uri="{FF2B5EF4-FFF2-40B4-BE49-F238E27FC236}">
                <a16:creationId xmlns:a16="http://schemas.microsoft.com/office/drawing/2014/main" id="{32B6BA27-3024-4DE8-8949-203E59661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Zástupný objekt pre číslo snímky 6">
            <a:extLst>
              <a:ext uri="{FF2B5EF4-FFF2-40B4-BE49-F238E27FC236}">
                <a16:creationId xmlns:a16="http://schemas.microsoft.com/office/drawing/2014/main" id="{7DE1B95E-89F7-405B-BC05-85CDD31D1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4191035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36103E1-E831-4BFC-9B89-EC9B4EE75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zvislý text 2">
            <a:extLst>
              <a:ext uri="{FF2B5EF4-FFF2-40B4-BE49-F238E27FC236}">
                <a16:creationId xmlns:a16="http://schemas.microsoft.com/office/drawing/2014/main" id="{B0B06B0A-F920-4F25-B36A-04C286BF1C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CE834DDA-8F6E-4A6B-BD00-7E9002178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35CE7A2C-4DA6-4D32-BE7C-ED0822DDB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B48B287F-6067-402F-9E46-A3F3BEF94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656430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>
            <a:extLst>
              <a:ext uri="{FF2B5EF4-FFF2-40B4-BE49-F238E27FC236}">
                <a16:creationId xmlns:a16="http://schemas.microsoft.com/office/drawing/2014/main" id="{D3145619-F5E6-4FF0-AE81-0FBA22C5FD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zvislý text 2">
            <a:extLst>
              <a:ext uri="{FF2B5EF4-FFF2-40B4-BE49-F238E27FC236}">
                <a16:creationId xmlns:a16="http://schemas.microsoft.com/office/drawing/2014/main" id="{E902E575-BB8C-4620-BC12-E459B92214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D34C0870-03FB-43DD-AA7A-B1ED4C51B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9D1D7571-A83C-4E33-B05C-1C6B78CFD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DFF831DB-8CBD-4064-AE95-596C4B9D7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49632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nadpis 1">
            <a:extLst>
              <a:ext uri="{FF2B5EF4-FFF2-40B4-BE49-F238E27FC236}">
                <a16:creationId xmlns:a16="http://schemas.microsoft.com/office/drawing/2014/main" id="{A675442C-120F-46FE-8D2F-EB730B74C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text 2">
            <a:extLst>
              <a:ext uri="{FF2B5EF4-FFF2-40B4-BE49-F238E27FC236}">
                <a16:creationId xmlns:a16="http://schemas.microsoft.com/office/drawing/2014/main" id="{6117F0A4-6629-4A57-8EC6-85B6215F06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19522364-C8C8-4374-A233-E3500DC0AE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B6982-4308-41AC-ABF2-93F9FCD7A143}" type="datetimeFigureOut">
              <a:rPr lang="sk-SK" smtClean="0"/>
              <a:t>11.6.2019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A28C618E-83C1-4F27-9DC4-F88D5FB2D8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7DABF82C-488E-4CE6-B18A-5A684C0897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29A7E-BD65-4E64-8035-E2061F8DE20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906525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k-S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mailto:andrea.gorlicka@krasnesady.s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ok 5">
            <a:extLst>
              <a:ext uri="{FF2B5EF4-FFF2-40B4-BE49-F238E27FC236}">
                <a16:creationId xmlns:a16="http://schemas.microsoft.com/office/drawing/2014/main" id="{CC671847-25DD-4D0C-84DB-5C523810D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35" y="582"/>
            <a:ext cx="12193035" cy="6857418"/>
          </a:xfrm>
          <a:prstGeom prst="rect">
            <a:avLst/>
          </a:prstGeom>
        </p:spPr>
      </p:pic>
      <p:pic>
        <p:nvPicPr>
          <p:cNvPr id="8" name="Obrázok 7">
            <a:extLst>
              <a:ext uri="{FF2B5EF4-FFF2-40B4-BE49-F238E27FC236}">
                <a16:creationId xmlns:a16="http://schemas.microsoft.com/office/drawing/2014/main" id="{76BA7DC4-361E-4B79-B4AF-4824862183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9557" y="0"/>
            <a:ext cx="3201123" cy="6857418"/>
          </a:xfrm>
          <a:prstGeom prst="rect">
            <a:avLst/>
          </a:prstGeom>
        </p:spPr>
      </p:pic>
      <p:sp>
        <p:nvSpPr>
          <p:cNvPr id="11" name="BlokTextu 10">
            <a:extLst>
              <a:ext uri="{FF2B5EF4-FFF2-40B4-BE49-F238E27FC236}">
                <a16:creationId xmlns:a16="http://schemas.microsoft.com/office/drawing/2014/main" id="{3B4976B8-5BF6-4F91-84A5-17A50A782DE2}"/>
              </a:ext>
            </a:extLst>
          </p:cNvPr>
          <p:cNvSpPr txBox="1"/>
          <p:nvPr/>
        </p:nvSpPr>
        <p:spPr>
          <a:xfrm>
            <a:off x="7597422" y="4229650"/>
            <a:ext cx="27898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k-SK" sz="2400" b="1" i="1" dirty="0">
                <a:solidFill>
                  <a:srgbClr val="617949"/>
                </a:solidFill>
                <a:latin typeface="Adobe Garamond Pro" panose="02020502060506020403" pitchFamily="18" charset="-18"/>
                <a:ea typeface="Adobe Fangsong Std R" panose="02020400000000000000" pitchFamily="18" charset="-128"/>
              </a:rPr>
              <a:t>Priestor</a:t>
            </a:r>
            <a:r>
              <a:rPr lang="sk-SK" sz="2400" b="1" i="1" dirty="0">
                <a:solidFill>
                  <a:srgbClr val="617949"/>
                </a:solidFill>
                <a:latin typeface="Adobe Garamond Pro" panose="02020502060506020403" pitchFamily="18" charset="-18"/>
                <a:ea typeface="MS PMincho" panose="02020600040205080304" pitchFamily="18" charset="-128"/>
              </a:rPr>
              <a:t> pre život</a:t>
            </a:r>
          </a:p>
        </p:txBody>
      </p:sp>
      <p:pic>
        <p:nvPicPr>
          <p:cNvPr id="3" name="Obrázok 2" descr="Obrázok, na ktorom je text&#10;&#10;Automaticky generovaný popis">
            <a:extLst>
              <a:ext uri="{FF2B5EF4-FFF2-40B4-BE49-F238E27FC236}">
                <a16:creationId xmlns:a16="http://schemas.microsoft.com/office/drawing/2014/main" id="{00F54369-207B-4D7B-BE21-9425FAD067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9119" y="1089326"/>
            <a:ext cx="2432759" cy="189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525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ok 4">
            <a:extLst>
              <a:ext uri="{FF2B5EF4-FFF2-40B4-BE49-F238E27FC236}">
                <a16:creationId xmlns:a16="http://schemas.microsoft.com/office/drawing/2014/main" id="{944EE181-B71E-4DA1-A924-BFF1EACC11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3301" y="835146"/>
            <a:ext cx="5446787" cy="5187707"/>
          </a:xfrm>
          <a:prstGeom prst="rect">
            <a:avLst/>
          </a:prstGeom>
        </p:spPr>
      </p:pic>
      <p:sp>
        <p:nvSpPr>
          <p:cNvPr id="6" name="BlokTextu 5">
            <a:extLst>
              <a:ext uri="{FF2B5EF4-FFF2-40B4-BE49-F238E27FC236}">
                <a16:creationId xmlns:a16="http://schemas.microsoft.com/office/drawing/2014/main" id="{A55CB7CA-099C-4ADD-A030-61F5A7C0450F}"/>
              </a:ext>
            </a:extLst>
          </p:cNvPr>
          <p:cNvSpPr txBox="1"/>
          <p:nvPr/>
        </p:nvSpPr>
        <p:spPr>
          <a:xfrm>
            <a:off x="327258" y="1690688"/>
            <a:ext cx="512064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Krásne Sady sa nachádzajú v tesnej blízkosti mesta Poprad, len 5 km od jeho centra, medzi obcami Nová Lesná </a:t>
            </a:r>
            <a:b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Mlynica. Po vedľajšej komunikácii prechádzajúcej obcou Veľký Slavkov sa do Krásnych Sadov dopravíte z Popradu za 5 minút, na bicykli vám to potrvá zhruba 15 - 20 minút.</a:t>
            </a:r>
          </a:p>
        </p:txBody>
      </p:sp>
      <p:sp>
        <p:nvSpPr>
          <p:cNvPr id="7" name="Nadpis 1">
            <a:extLst>
              <a:ext uri="{FF2B5EF4-FFF2-40B4-BE49-F238E27FC236}">
                <a16:creationId xmlns:a16="http://schemas.microsoft.com/office/drawing/2014/main" id="{F4AF0A5D-9739-40E8-B211-30F621714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258" y="365125"/>
            <a:ext cx="10515600" cy="1325563"/>
          </a:xfrm>
        </p:spPr>
        <p:txBody>
          <a:bodyPr/>
          <a:lstStyle/>
          <a:p>
            <a:r>
              <a:rPr lang="sk-SK" dirty="0">
                <a:solidFill>
                  <a:schemeClr val="accent6">
                    <a:lumMod val="75000"/>
                  </a:schemeClr>
                </a:solidFill>
                <a:latin typeface="Neris Black" panose="00000A00000000000000" pitchFamily="50" charset="-18"/>
              </a:rPr>
              <a:t>Lokalita</a:t>
            </a:r>
          </a:p>
        </p:txBody>
      </p:sp>
      <p:pic>
        <p:nvPicPr>
          <p:cNvPr id="8" name="Obrázok 7" descr="Obrázok, na ktorom je text&#10;&#10;Automaticky generovaný popis">
            <a:extLst>
              <a:ext uri="{FF2B5EF4-FFF2-40B4-BE49-F238E27FC236}">
                <a16:creationId xmlns:a16="http://schemas.microsoft.com/office/drawing/2014/main" id="{54466D47-D7D0-4BAE-9C22-46E8741D7F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93" y="5167312"/>
            <a:ext cx="1571608" cy="1225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743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y Movie">
            <a:hlinkClick r:id="" action="ppaction://media"/>
            <a:extLst>
              <a:ext uri="{FF2B5EF4-FFF2-40B4-BE49-F238E27FC236}">
                <a16:creationId xmlns:a16="http://schemas.microsoft.com/office/drawing/2014/main" id="{93BCC98D-9AA1-45DB-81A1-68E161BF3E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602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8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jekt pre obsah 4" descr="Obrázok, na ktorom je trávnik, vonkajšie, obloha, pole&#10;&#10;Automaticky generovaný popis">
            <a:extLst>
              <a:ext uri="{FF2B5EF4-FFF2-40B4-BE49-F238E27FC236}">
                <a16:creationId xmlns:a16="http://schemas.microsoft.com/office/drawing/2014/main" id="{51EFFB72-5885-4C7B-A3D1-5BA75302EE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537" y="383821"/>
            <a:ext cx="10515599" cy="5911136"/>
          </a:xfrm>
        </p:spPr>
      </p:pic>
    </p:spTree>
    <p:extLst>
      <p:ext uri="{BB962C8B-B14F-4D97-AF65-F5344CB8AC3E}">
        <p14:creationId xmlns:p14="http://schemas.microsoft.com/office/powerpoint/2010/main" val="3068308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4CCDB35A-1BFB-4E2A-B8F5-4CE9F3069A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378" y="-794"/>
            <a:ext cx="5371842" cy="6857418"/>
          </a:xfrm>
          <a:prstGeom prst="rect">
            <a:avLst/>
          </a:prstGeom>
        </p:spPr>
      </p:pic>
      <p:pic>
        <p:nvPicPr>
          <p:cNvPr id="5" name="Obrázok 4">
            <a:extLst>
              <a:ext uri="{FF2B5EF4-FFF2-40B4-BE49-F238E27FC236}">
                <a16:creationId xmlns:a16="http://schemas.microsoft.com/office/drawing/2014/main" id="{EAF7F4D5-781F-4BF9-B54C-90D6D4AEEB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974"/>
          <a:stretch/>
        </p:blipFill>
        <p:spPr>
          <a:xfrm>
            <a:off x="11287220" y="-794"/>
            <a:ext cx="889000" cy="6857418"/>
          </a:xfrm>
          <a:prstGeom prst="rect">
            <a:avLst/>
          </a:prstGeom>
        </p:spPr>
      </p:pic>
      <p:pic>
        <p:nvPicPr>
          <p:cNvPr id="8" name="Obrázok 7">
            <a:extLst>
              <a:ext uri="{FF2B5EF4-FFF2-40B4-BE49-F238E27FC236}">
                <a16:creationId xmlns:a16="http://schemas.microsoft.com/office/drawing/2014/main" id="{3E5AB794-1DF4-4F6F-BCF4-2826BD28CF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501" y="0"/>
            <a:ext cx="3201123" cy="6857418"/>
          </a:xfrm>
          <a:prstGeom prst="rect">
            <a:avLst/>
          </a:prstGeom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6131DB9F-2723-40DE-AB3C-598E853275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257" y="0"/>
            <a:ext cx="3201123" cy="6857418"/>
          </a:xfrm>
          <a:prstGeom prst="rect">
            <a:avLst/>
          </a:prstGeom>
        </p:spPr>
      </p:pic>
      <p:pic>
        <p:nvPicPr>
          <p:cNvPr id="10" name="Obrázok 9">
            <a:extLst>
              <a:ext uri="{FF2B5EF4-FFF2-40B4-BE49-F238E27FC236}">
                <a16:creationId xmlns:a16="http://schemas.microsoft.com/office/drawing/2014/main" id="{C92B8774-D85D-4B78-9033-5407EBCE34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96" y="0"/>
            <a:ext cx="3201123" cy="6857418"/>
          </a:xfrm>
          <a:prstGeom prst="rect">
            <a:avLst/>
          </a:prstGeom>
        </p:spPr>
      </p:pic>
      <p:sp>
        <p:nvSpPr>
          <p:cNvPr id="6" name="BlokTextu 5">
            <a:extLst>
              <a:ext uri="{FF2B5EF4-FFF2-40B4-BE49-F238E27FC236}">
                <a16:creationId xmlns:a16="http://schemas.microsoft.com/office/drawing/2014/main" id="{A55CB7CA-099C-4ADD-A030-61F5A7C0450F}"/>
              </a:ext>
            </a:extLst>
          </p:cNvPr>
          <p:cNvSpPr txBox="1"/>
          <p:nvPr/>
        </p:nvSpPr>
        <p:spPr>
          <a:xfrm>
            <a:off x="459359" y="1993901"/>
            <a:ext cx="5588120" cy="3360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Plocha viac ako 600 000 m</a:t>
            </a:r>
            <a:r>
              <a:rPr lang="sk-SK" baseline="30000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Ekologická urbanistická štruktúra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Udržateľnosť napĺňania potrieb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Inteligentný dizajn prírody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Výmera pozemku minimálne 10 000 m</a:t>
            </a:r>
            <a:r>
              <a:rPr lang="sk-SK" baseline="30000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Unikátny územný plán zóny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Dostupnosť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Vzdelávanie</a:t>
            </a:r>
          </a:p>
        </p:txBody>
      </p:sp>
      <p:sp>
        <p:nvSpPr>
          <p:cNvPr id="7" name="Nadpis 1">
            <a:extLst>
              <a:ext uri="{FF2B5EF4-FFF2-40B4-BE49-F238E27FC236}">
                <a16:creationId xmlns:a16="http://schemas.microsoft.com/office/drawing/2014/main" id="{F4AF0A5D-9739-40E8-B211-30F621714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59" y="658813"/>
            <a:ext cx="5371842" cy="1325563"/>
          </a:xfrm>
        </p:spPr>
        <p:txBody>
          <a:bodyPr/>
          <a:lstStyle/>
          <a:p>
            <a:r>
              <a:rPr lang="sk-SK" dirty="0">
                <a:solidFill>
                  <a:schemeClr val="accent6">
                    <a:lumMod val="75000"/>
                  </a:schemeClr>
                </a:solidFill>
                <a:latin typeface="Neris Black" panose="00000A00000000000000" pitchFamily="50" charset="-18"/>
              </a:rPr>
              <a:t>O projekte</a:t>
            </a:r>
          </a:p>
        </p:txBody>
      </p:sp>
    </p:spTree>
    <p:extLst>
      <p:ext uri="{BB962C8B-B14F-4D97-AF65-F5344CB8AC3E}">
        <p14:creationId xmlns:p14="http://schemas.microsoft.com/office/powerpoint/2010/main" val="1831785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ok 9" descr="Obrázok, na ktorom je obloha, trávnik, vonkajšie, hora&#10;&#10;Automaticky generovaný popis">
            <a:extLst>
              <a:ext uri="{FF2B5EF4-FFF2-40B4-BE49-F238E27FC236}">
                <a16:creationId xmlns:a16="http://schemas.microsoft.com/office/drawing/2014/main" id="{516D293E-1B11-4E7B-8034-72CB7EC5B9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68" t="21397" r="1112" b="1295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Obrázok 4" descr="Obrázok, na ktorom je text&#10;&#10;Automaticky generovaný popis">
            <a:extLst>
              <a:ext uri="{FF2B5EF4-FFF2-40B4-BE49-F238E27FC236}">
                <a16:creationId xmlns:a16="http://schemas.microsoft.com/office/drawing/2014/main" id="{90138EF9-9396-4C4E-B5DF-5A30FC193E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462" y="5299031"/>
            <a:ext cx="1547544" cy="1207084"/>
          </a:xfrm>
          <a:prstGeom prst="rect">
            <a:avLst/>
          </a:prstGeom>
        </p:spPr>
      </p:pic>
      <p:pic>
        <p:nvPicPr>
          <p:cNvPr id="8" name="Obrázok 7">
            <a:extLst>
              <a:ext uri="{FF2B5EF4-FFF2-40B4-BE49-F238E27FC236}">
                <a16:creationId xmlns:a16="http://schemas.microsoft.com/office/drawing/2014/main" id="{486B563E-42E9-4051-8F05-035E3DD6DA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5301" y="0"/>
            <a:ext cx="5346700" cy="6857418"/>
          </a:xfrm>
          <a:prstGeom prst="rect">
            <a:avLst/>
          </a:prstGeom>
        </p:spPr>
      </p:pic>
      <p:sp>
        <p:nvSpPr>
          <p:cNvPr id="7" name="Nadpis 1">
            <a:extLst>
              <a:ext uri="{FF2B5EF4-FFF2-40B4-BE49-F238E27FC236}">
                <a16:creationId xmlns:a16="http://schemas.microsoft.com/office/drawing/2014/main" id="{F4AF0A5D-9739-40E8-B211-30F621714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5111" y="859785"/>
            <a:ext cx="3172178" cy="666045"/>
          </a:xfrm>
          <a:noFill/>
        </p:spPr>
        <p:txBody>
          <a:bodyPr>
            <a:normAutofit fontScale="90000"/>
          </a:bodyPr>
          <a:lstStyle/>
          <a:p>
            <a:r>
              <a:rPr lang="sk-SK" dirty="0">
                <a:solidFill>
                  <a:schemeClr val="accent6">
                    <a:lumMod val="75000"/>
                  </a:schemeClr>
                </a:solidFill>
                <a:latin typeface="Neris Black" panose="00000A00000000000000" pitchFamily="50" charset="-18"/>
              </a:rPr>
              <a:t>Vzdelávanie</a:t>
            </a:r>
          </a:p>
        </p:txBody>
      </p:sp>
      <p:pic>
        <p:nvPicPr>
          <p:cNvPr id="11" name="Obrázok 10">
            <a:extLst>
              <a:ext uri="{FF2B5EF4-FFF2-40B4-BE49-F238E27FC236}">
                <a16:creationId xmlns:a16="http://schemas.microsoft.com/office/drawing/2014/main" id="{A6C80747-46AF-482F-BA53-C95089C0CB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3864" y="2603500"/>
            <a:ext cx="4558674" cy="30391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588845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>
            <a:extLst>
              <a:ext uri="{FF2B5EF4-FFF2-40B4-BE49-F238E27FC236}">
                <a16:creationId xmlns:a16="http://schemas.microsoft.com/office/drawing/2014/main" id="{F4AF0A5D-9739-40E8-B211-30F621714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347" y="308681"/>
            <a:ext cx="10515600" cy="1325563"/>
          </a:xfrm>
        </p:spPr>
        <p:txBody>
          <a:bodyPr/>
          <a:lstStyle/>
          <a:p>
            <a:r>
              <a:rPr lang="sk-SK" dirty="0">
                <a:solidFill>
                  <a:schemeClr val="accent6">
                    <a:lumMod val="75000"/>
                  </a:schemeClr>
                </a:solidFill>
                <a:latin typeface="Neris Black" panose="00000A00000000000000" pitchFamily="50" charset="-18"/>
              </a:rPr>
              <a:t>Vzdelávanie</a:t>
            </a:r>
          </a:p>
        </p:txBody>
      </p:sp>
      <p:pic>
        <p:nvPicPr>
          <p:cNvPr id="5" name="Obrázok 4" descr="Obrázok, na ktorom je hora, trávnik, vonkajšie, obloha&#10;&#10;Automaticky generovaný popis">
            <a:extLst>
              <a:ext uri="{FF2B5EF4-FFF2-40B4-BE49-F238E27FC236}">
                <a16:creationId xmlns:a16="http://schemas.microsoft.com/office/drawing/2014/main" id="{477C1757-6EFB-4C1B-986B-8942A61C74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54"/>
            <a:ext cx="12192000" cy="6853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801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esom Svetom ČB">
            <a:hlinkClick r:id="" action="ppaction://media"/>
            <a:extLst>
              <a:ext uri="{FF2B5EF4-FFF2-40B4-BE49-F238E27FC236}">
                <a16:creationId xmlns:a16="http://schemas.microsoft.com/office/drawing/2014/main" id="{C8141E28-ED4B-49D9-8F65-AE11953E5D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455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8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 descr="Obrázok, na ktorom je vonkajšie, trávnik, osoba, strom&#10;&#10;Automaticky generovaný popis">
            <a:extLst>
              <a:ext uri="{FF2B5EF4-FFF2-40B4-BE49-F238E27FC236}">
                <a16:creationId xmlns:a16="http://schemas.microsoft.com/office/drawing/2014/main" id="{B870A7E2-2652-4DF6-86B7-F030AF0C34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63" b="282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Obrázok 4">
            <a:extLst>
              <a:ext uri="{FF2B5EF4-FFF2-40B4-BE49-F238E27FC236}">
                <a16:creationId xmlns:a16="http://schemas.microsoft.com/office/drawing/2014/main" id="{908A5FA2-5702-4589-ABFB-130D77177B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2"/>
            <a:ext cx="6362700" cy="6857418"/>
          </a:xfrm>
          <a:prstGeom prst="rect">
            <a:avLst/>
          </a:prstGeom>
        </p:spPr>
      </p:pic>
      <p:sp>
        <p:nvSpPr>
          <p:cNvPr id="7" name="Nadpis 1">
            <a:extLst>
              <a:ext uri="{FF2B5EF4-FFF2-40B4-BE49-F238E27FC236}">
                <a16:creationId xmlns:a16="http://schemas.microsoft.com/office/drawing/2014/main" id="{F4AF0A5D-9739-40E8-B211-30F621714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058" y="345410"/>
            <a:ext cx="3549584" cy="1325563"/>
          </a:xfrm>
        </p:spPr>
        <p:txBody>
          <a:bodyPr/>
          <a:lstStyle/>
          <a:p>
            <a:pPr algn="ctr"/>
            <a:r>
              <a:rPr lang="sk-SK" dirty="0">
                <a:solidFill>
                  <a:schemeClr val="accent6">
                    <a:lumMod val="75000"/>
                  </a:schemeClr>
                </a:solidFill>
                <a:latin typeface="Neris Black" panose="00000A00000000000000" pitchFamily="50" charset="-18"/>
              </a:rPr>
              <a:t>Vzdelávanie</a:t>
            </a:r>
          </a:p>
        </p:txBody>
      </p:sp>
      <p:sp>
        <p:nvSpPr>
          <p:cNvPr id="6" name="BlokTextu 5">
            <a:extLst>
              <a:ext uri="{FF2B5EF4-FFF2-40B4-BE49-F238E27FC236}">
                <a16:creationId xmlns:a16="http://schemas.microsoft.com/office/drawing/2014/main" id="{A55CB7CA-099C-4ADD-A030-61F5A7C0450F}"/>
              </a:ext>
            </a:extLst>
          </p:cNvPr>
          <p:cNvSpPr txBox="1"/>
          <p:nvPr/>
        </p:nvSpPr>
        <p:spPr>
          <a:xfrm>
            <a:off x="525579" y="2015801"/>
            <a:ext cx="5311542" cy="3775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Zariadenie lesnej pedagogiky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Materská škola od 09/2019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Tvorba modelov vzdelávania, ktoré prepájajú environmentálnu výchovu, pohyb, umenie a kultúru s predmetmi školského kurikula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Zmysluplné voľnočasové aktivity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k-SK" dirty="0">
                <a:solidFill>
                  <a:srgbClr val="60484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Priestor pre inkluzívne celoživotné vzdelávanie</a:t>
            </a:r>
          </a:p>
        </p:txBody>
      </p:sp>
    </p:spTree>
    <p:extLst>
      <p:ext uri="{BB962C8B-B14F-4D97-AF65-F5344CB8AC3E}">
        <p14:creationId xmlns:p14="http://schemas.microsoft.com/office/powerpoint/2010/main" val="861044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>
            <a:extLst>
              <a:ext uri="{FF2B5EF4-FFF2-40B4-BE49-F238E27FC236}">
                <a16:creationId xmlns:a16="http://schemas.microsoft.com/office/drawing/2014/main" id="{ECD69096-6B00-407D-9308-6F651DBFA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812173"/>
            <a:ext cx="12191999" cy="1325563"/>
          </a:xfrm>
        </p:spPr>
        <p:txBody>
          <a:bodyPr>
            <a:normAutofit/>
          </a:bodyPr>
          <a:lstStyle/>
          <a:p>
            <a:pPr algn="ctr"/>
            <a:r>
              <a:rPr lang="sk-SK" dirty="0">
                <a:solidFill>
                  <a:schemeClr val="accent6">
                    <a:lumMod val="75000"/>
                  </a:schemeClr>
                </a:solidFill>
                <a:latin typeface="Neris Black" panose="00000A00000000000000" pitchFamily="50" charset="-18"/>
              </a:rPr>
              <a:t>Kontakt</a:t>
            </a:r>
            <a:endParaRPr lang="sk-SK" sz="3600" dirty="0">
              <a:solidFill>
                <a:schemeClr val="accent6">
                  <a:lumMod val="75000"/>
                </a:schemeClr>
              </a:solidFill>
              <a:latin typeface="Neris Black" panose="00000A00000000000000" pitchFamily="50" charset="-18"/>
            </a:endParaRPr>
          </a:p>
        </p:txBody>
      </p:sp>
      <p:sp>
        <p:nvSpPr>
          <p:cNvPr id="5" name="Nadpis 1">
            <a:extLst>
              <a:ext uri="{FF2B5EF4-FFF2-40B4-BE49-F238E27FC236}">
                <a16:creationId xmlns:a16="http://schemas.microsoft.com/office/drawing/2014/main" id="{E850CF25-5799-42C8-9DC6-4419140A81D3}"/>
              </a:ext>
            </a:extLst>
          </p:cNvPr>
          <p:cNvSpPr txBox="1">
            <a:spLocks/>
          </p:cNvSpPr>
          <p:nvPr/>
        </p:nvSpPr>
        <p:spPr>
          <a:xfrm>
            <a:off x="0" y="243085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sk-SK" sz="6600" dirty="0">
                <a:solidFill>
                  <a:schemeClr val="accent6">
                    <a:lumMod val="75000"/>
                  </a:schemeClr>
                </a:solidFill>
                <a:latin typeface="Neris Black" panose="00000A00000000000000" pitchFamily="50" charset="-18"/>
              </a:rPr>
              <a:t>Ďakujem za pozornosť</a:t>
            </a:r>
          </a:p>
        </p:txBody>
      </p:sp>
      <p:sp>
        <p:nvSpPr>
          <p:cNvPr id="6" name="BlokTextu 5">
            <a:extLst>
              <a:ext uri="{FF2B5EF4-FFF2-40B4-BE49-F238E27FC236}">
                <a16:creationId xmlns:a16="http://schemas.microsoft.com/office/drawing/2014/main" id="{E0D0DCE4-72C4-4A08-838C-B9382E9CECCD}"/>
              </a:ext>
            </a:extLst>
          </p:cNvPr>
          <p:cNvSpPr txBox="1"/>
          <p:nvPr/>
        </p:nvSpPr>
        <p:spPr>
          <a:xfrm>
            <a:off x="0" y="4932947"/>
            <a:ext cx="121919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k-SK" dirty="0">
                <a:solidFill>
                  <a:srgbClr val="604849"/>
                </a:solidFill>
              </a:rPr>
              <a:t>Andrea </a:t>
            </a:r>
            <a:r>
              <a:rPr lang="sk-SK" dirty="0" err="1">
                <a:solidFill>
                  <a:srgbClr val="604849"/>
                </a:solidFill>
              </a:rPr>
              <a:t>Gorlická</a:t>
            </a:r>
            <a:br>
              <a:rPr lang="sk-SK" dirty="0">
                <a:solidFill>
                  <a:srgbClr val="604849"/>
                </a:solidFill>
              </a:rPr>
            </a:br>
            <a:r>
              <a:rPr lang="sk-SK" u="sng" dirty="0">
                <a:solidFill>
                  <a:srgbClr val="604849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andrea.gorlicka@krasnesady.sk</a:t>
            </a:r>
            <a:br>
              <a:rPr lang="sk-SK" dirty="0">
                <a:solidFill>
                  <a:srgbClr val="604849"/>
                </a:solidFill>
              </a:rPr>
            </a:br>
            <a:r>
              <a:rPr lang="sk-SK" dirty="0">
                <a:solidFill>
                  <a:srgbClr val="604849"/>
                </a:solidFill>
              </a:rPr>
              <a:t>0902 961 210</a:t>
            </a:r>
          </a:p>
        </p:txBody>
      </p:sp>
      <p:pic>
        <p:nvPicPr>
          <p:cNvPr id="7" name="Obrázok 6" descr="Obrázok, na ktorom je text&#10;&#10;Automaticky generovaný popis">
            <a:extLst>
              <a:ext uri="{FF2B5EF4-FFF2-40B4-BE49-F238E27FC236}">
                <a16:creationId xmlns:a16="http://schemas.microsoft.com/office/drawing/2014/main" id="{467578FD-2733-4006-AA12-6729366BED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9619" y="245156"/>
            <a:ext cx="2432759" cy="189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234969"/>
      </p:ext>
    </p:extLst>
  </p:cSld>
  <p:clrMapOvr>
    <a:masterClrMapping/>
  </p:clrMapOvr>
</p:sld>
</file>

<file path=ppt/theme/theme1.xml><?xml version="1.0" encoding="utf-8"?>
<a:theme xmlns:a="http://schemas.openxmlformats.org/drawingml/2006/main" name="Motív balík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ácia1" id="{756FD847-3AC3-4717-AD97-D34232A2DD97}" vid="{EEA8F979-523F-49CB-98FC-4F7CC53EC44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49C9D3E6DEED54A8715F8872AC81862" ma:contentTypeVersion="0" ma:contentTypeDescription="Create a new document." ma:contentTypeScope="" ma:versionID="0e147d4cbad0812a78ac37828cadd806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d413257cd9829394d17656a545d5fa4e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4A940A-8531-494F-A350-23D12AFC1BC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B50A5FD-E4E6-417C-B940-E32E88FBBCEF}">
  <ds:schemaRefs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4CA33D2E-10BB-4A16-BDA6-6F57EABC7C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sablona1</Template>
  <TotalTime>459</TotalTime>
  <Words>95</Words>
  <Application>Microsoft Office PowerPoint</Application>
  <PresentationFormat>Širokouhlá</PresentationFormat>
  <Paragraphs>23</Paragraphs>
  <Slides>10</Slides>
  <Notes>0</Notes>
  <HiddenSlides>0</HiddenSlides>
  <MMClips>2</MMClips>
  <ScaleCrop>false</ScaleCrop>
  <HeadingPairs>
    <vt:vector size="6" baseType="variant">
      <vt:variant>
        <vt:lpstr>Použité písma</vt:lpstr>
      </vt:variant>
      <vt:variant>
        <vt:i4>6</vt:i4>
      </vt:variant>
      <vt:variant>
        <vt:lpstr>Motív</vt:lpstr>
      </vt:variant>
      <vt:variant>
        <vt:i4>1</vt:i4>
      </vt:variant>
      <vt:variant>
        <vt:lpstr>Nadpisy snímok</vt:lpstr>
      </vt:variant>
      <vt:variant>
        <vt:i4>10</vt:i4>
      </vt:variant>
    </vt:vector>
  </HeadingPairs>
  <TitlesOfParts>
    <vt:vector size="17" baseType="lpstr">
      <vt:lpstr>Calibri Light</vt:lpstr>
      <vt:lpstr>Adobe Garamond Pro</vt:lpstr>
      <vt:lpstr>Verdana</vt:lpstr>
      <vt:lpstr>Calibri</vt:lpstr>
      <vt:lpstr>Neris Black</vt:lpstr>
      <vt:lpstr>Arial</vt:lpstr>
      <vt:lpstr>Motív balíka Office</vt:lpstr>
      <vt:lpstr>Prezentácia programu PowerPoint</vt:lpstr>
      <vt:lpstr>Lokalita</vt:lpstr>
      <vt:lpstr>Prezentácia programu PowerPoint</vt:lpstr>
      <vt:lpstr>Prezentácia programu PowerPoint</vt:lpstr>
      <vt:lpstr>O projekte</vt:lpstr>
      <vt:lpstr>Vzdelávanie</vt:lpstr>
      <vt:lpstr>Vzdelávanie</vt:lpstr>
      <vt:lpstr>Prezentácia programu PowerPoint</vt:lpstr>
      <vt:lpstr>Vzdelávanie</vt:lpstr>
      <vt:lpstr>Kontakt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Prezentácia programu PowerPoint</dc:title>
  <dc:creator>Ondrej Zoričák</dc:creator>
  <cp:lastModifiedBy>Lukáš Gorlický</cp:lastModifiedBy>
  <cp:revision>9</cp:revision>
  <dcterms:created xsi:type="dcterms:W3CDTF">2019-06-08T14:43:05Z</dcterms:created>
  <dcterms:modified xsi:type="dcterms:W3CDTF">2019-06-11T16:01:27Z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0x010100C49C9D3E6DEED54A8715F8872AC81862</vt:lpwstr>
  </property>
</Properties>
</file>